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261" r:id="rId3"/>
    <p:sldId id="258" r:id="rId4"/>
    <p:sldId id="260" r:id="rId5"/>
    <p:sldId id="262" r:id="rId6"/>
    <p:sldId id="263" r:id="rId7"/>
    <p:sldId id="265" r:id="rId8"/>
    <p:sldId id="266" r:id="rId9"/>
    <p:sldId id="267" r:id="rId10"/>
    <p:sldId id="285" r:id="rId11"/>
    <p:sldId id="286" r:id="rId12"/>
    <p:sldId id="268" r:id="rId13"/>
    <p:sldId id="269" r:id="rId14"/>
    <p:sldId id="270" r:id="rId15"/>
    <p:sldId id="272" r:id="rId16"/>
    <p:sldId id="271" r:id="rId17"/>
    <p:sldId id="273" r:id="rId18"/>
    <p:sldId id="276" r:id="rId19"/>
    <p:sldId id="277" r:id="rId20"/>
    <p:sldId id="278" r:id="rId21"/>
    <p:sldId id="279" r:id="rId22"/>
    <p:sldId id="284" r:id="rId23"/>
    <p:sldId id="283"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61" autoAdjust="0"/>
    <p:restoredTop sz="65705" autoAdjust="0"/>
  </p:normalViewPr>
  <p:slideViewPr>
    <p:cSldViewPr snapToGrid="0">
      <p:cViewPr varScale="1">
        <p:scale>
          <a:sx n="59" d="100"/>
          <a:sy n="59" d="100"/>
        </p:scale>
        <p:origin x="1173"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0B1D27-48F9-4EB1-926A-188CBCEC14AE}" type="doc">
      <dgm:prSet loTypeId="urn:microsoft.com/office/officeart/2005/8/layout/pyramid1" loCatId="pyramid" qsTypeId="urn:microsoft.com/office/officeart/2005/8/quickstyle/simple1" qsCatId="simple" csTypeId="urn:microsoft.com/office/officeart/2005/8/colors/accent1_5" csCatId="accent1" phldr="1"/>
      <dgm:spPr/>
    </dgm:pt>
    <dgm:pt modelId="{363FBD06-96E4-463D-9D1E-A3D30BF76FC7}">
      <dgm:prSet phldrT="[Text]"/>
      <dgm:spPr/>
      <dgm:t>
        <a:bodyPr/>
        <a:lstStyle/>
        <a:p>
          <a:r>
            <a:rPr lang="en-US" b="1" dirty="0"/>
            <a:t>1 State Association</a:t>
          </a:r>
        </a:p>
      </dgm:t>
    </dgm:pt>
    <dgm:pt modelId="{0C0CFD18-B184-47F3-B3FB-698F001F5B9D}" type="parTrans" cxnId="{FAB1130C-86D9-4E24-B516-A6CDDA8F4F22}">
      <dgm:prSet/>
      <dgm:spPr/>
      <dgm:t>
        <a:bodyPr/>
        <a:lstStyle/>
        <a:p>
          <a:endParaRPr lang="en-US"/>
        </a:p>
      </dgm:t>
    </dgm:pt>
    <dgm:pt modelId="{492014A9-CB8D-466B-992F-17A849135A17}" type="sibTrans" cxnId="{FAB1130C-86D9-4E24-B516-A6CDDA8F4F22}">
      <dgm:prSet/>
      <dgm:spPr/>
      <dgm:t>
        <a:bodyPr/>
        <a:lstStyle/>
        <a:p>
          <a:endParaRPr lang="en-US"/>
        </a:p>
      </dgm:t>
    </dgm:pt>
    <dgm:pt modelId="{AFF84B7E-D172-4729-841C-B56D8F3409D0}">
      <dgm:prSet phldrT="[Text]"/>
      <dgm:spPr/>
      <dgm:t>
        <a:bodyPr/>
        <a:lstStyle/>
        <a:p>
          <a:r>
            <a:rPr lang="en-US" b="1" dirty="0"/>
            <a:t>31 Sports &amp; 9 Activities</a:t>
          </a:r>
        </a:p>
      </dgm:t>
    </dgm:pt>
    <dgm:pt modelId="{1771DD2C-4514-4FA9-8230-E5B25CA8C6C6}" type="parTrans" cxnId="{9B88349D-35DD-474A-AB3E-D65D96F88463}">
      <dgm:prSet/>
      <dgm:spPr/>
      <dgm:t>
        <a:bodyPr/>
        <a:lstStyle/>
        <a:p>
          <a:endParaRPr lang="en-US"/>
        </a:p>
      </dgm:t>
    </dgm:pt>
    <dgm:pt modelId="{540D8F7E-135E-4C00-896D-965FB879DE75}" type="sibTrans" cxnId="{9B88349D-35DD-474A-AB3E-D65D96F88463}">
      <dgm:prSet/>
      <dgm:spPr/>
      <dgm:t>
        <a:bodyPr/>
        <a:lstStyle/>
        <a:p>
          <a:endParaRPr lang="en-US"/>
        </a:p>
      </dgm:t>
    </dgm:pt>
    <dgm:pt modelId="{249A2902-CE1C-420C-A19B-4D52B51EC5D9}">
      <dgm:prSet phldrT="[Text]"/>
      <dgm:spPr/>
      <dgm:t>
        <a:bodyPr/>
        <a:lstStyle/>
        <a:p>
          <a:r>
            <a:rPr lang="en-US" b="1" dirty="0"/>
            <a:t>Over 368,000 Participants </a:t>
          </a:r>
        </a:p>
      </dgm:t>
    </dgm:pt>
    <dgm:pt modelId="{E75A6898-1135-4372-9073-242093C20EFA}" type="parTrans" cxnId="{49E780A5-1F68-4C1C-91BA-E157B136F201}">
      <dgm:prSet/>
      <dgm:spPr/>
      <dgm:t>
        <a:bodyPr/>
        <a:lstStyle/>
        <a:p>
          <a:endParaRPr lang="en-US"/>
        </a:p>
      </dgm:t>
    </dgm:pt>
    <dgm:pt modelId="{9D297BDC-6E17-4C70-9A77-D19EFB83A703}" type="sibTrans" cxnId="{49E780A5-1F68-4C1C-91BA-E157B136F201}">
      <dgm:prSet/>
      <dgm:spPr/>
      <dgm:t>
        <a:bodyPr/>
        <a:lstStyle/>
        <a:p>
          <a:endParaRPr lang="en-US"/>
        </a:p>
      </dgm:t>
    </dgm:pt>
    <dgm:pt modelId="{1AAC1490-6DBB-4EA9-9064-911F14BEB655}" type="pres">
      <dgm:prSet presAssocID="{1A0B1D27-48F9-4EB1-926A-188CBCEC14AE}" presName="Name0" presStyleCnt="0">
        <dgm:presLayoutVars>
          <dgm:dir/>
          <dgm:animLvl val="lvl"/>
          <dgm:resizeHandles val="exact"/>
        </dgm:presLayoutVars>
      </dgm:prSet>
      <dgm:spPr/>
    </dgm:pt>
    <dgm:pt modelId="{0D833D6C-682B-4BF4-95D7-4EF1E025C4F0}" type="pres">
      <dgm:prSet presAssocID="{363FBD06-96E4-463D-9D1E-A3D30BF76FC7}" presName="Name8" presStyleCnt="0"/>
      <dgm:spPr/>
    </dgm:pt>
    <dgm:pt modelId="{CDF26DBC-ABE1-4772-9E2A-D8E3F165BFC0}" type="pres">
      <dgm:prSet presAssocID="{363FBD06-96E4-463D-9D1E-A3D30BF76FC7}" presName="level" presStyleLbl="node1" presStyleIdx="0" presStyleCnt="3">
        <dgm:presLayoutVars>
          <dgm:chMax val="1"/>
          <dgm:bulletEnabled val="1"/>
        </dgm:presLayoutVars>
      </dgm:prSet>
      <dgm:spPr/>
    </dgm:pt>
    <dgm:pt modelId="{8A557069-64B1-44A0-A43C-32BF4DD7CE83}" type="pres">
      <dgm:prSet presAssocID="{363FBD06-96E4-463D-9D1E-A3D30BF76FC7}" presName="levelTx" presStyleLbl="revTx" presStyleIdx="0" presStyleCnt="0">
        <dgm:presLayoutVars>
          <dgm:chMax val="1"/>
          <dgm:bulletEnabled val="1"/>
        </dgm:presLayoutVars>
      </dgm:prSet>
      <dgm:spPr/>
    </dgm:pt>
    <dgm:pt modelId="{FA1FD4E0-9C56-41B2-876C-431E53E02F8A}" type="pres">
      <dgm:prSet presAssocID="{AFF84B7E-D172-4729-841C-B56D8F3409D0}" presName="Name8" presStyleCnt="0"/>
      <dgm:spPr/>
    </dgm:pt>
    <dgm:pt modelId="{5134F0CF-D0C6-4DBE-BD15-4453625FD974}" type="pres">
      <dgm:prSet presAssocID="{AFF84B7E-D172-4729-841C-B56D8F3409D0}" presName="level" presStyleLbl="node1" presStyleIdx="1" presStyleCnt="3">
        <dgm:presLayoutVars>
          <dgm:chMax val="1"/>
          <dgm:bulletEnabled val="1"/>
        </dgm:presLayoutVars>
      </dgm:prSet>
      <dgm:spPr/>
    </dgm:pt>
    <dgm:pt modelId="{C1E71A88-CF11-4713-8037-41B7C90759B4}" type="pres">
      <dgm:prSet presAssocID="{AFF84B7E-D172-4729-841C-B56D8F3409D0}" presName="levelTx" presStyleLbl="revTx" presStyleIdx="0" presStyleCnt="0">
        <dgm:presLayoutVars>
          <dgm:chMax val="1"/>
          <dgm:bulletEnabled val="1"/>
        </dgm:presLayoutVars>
      </dgm:prSet>
      <dgm:spPr/>
    </dgm:pt>
    <dgm:pt modelId="{1CC6A8B5-B3E2-4B70-836D-773302C90AC3}" type="pres">
      <dgm:prSet presAssocID="{249A2902-CE1C-420C-A19B-4D52B51EC5D9}" presName="Name8" presStyleCnt="0"/>
      <dgm:spPr/>
    </dgm:pt>
    <dgm:pt modelId="{E1C0AC11-343A-4388-90AF-95059C31B8AE}" type="pres">
      <dgm:prSet presAssocID="{249A2902-CE1C-420C-A19B-4D52B51EC5D9}" presName="level" presStyleLbl="node1" presStyleIdx="2" presStyleCnt="3" custLinFactNeighborY="-725">
        <dgm:presLayoutVars>
          <dgm:chMax val="1"/>
          <dgm:bulletEnabled val="1"/>
        </dgm:presLayoutVars>
      </dgm:prSet>
      <dgm:spPr/>
    </dgm:pt>
    <dgm:pt modelId="{8707B7DD-0EED-4DAF-8B07-36ECAD622F44}" type="pres">
      <dgm:prSet presAssocID="{249A2902-CE1C-420C-A19B-4D52B51EC5D9}" presName="levelTx" presStyleLbl="revTx" presStyleIdx="0" presStyleCnt="0">
        <dgm:presLayoutVars>
          <dgm:chMax val="1"/>
          <dgm:bulletEnabled val="1"/>
        </dgm:presLayoutVars>
      </dgm:prSet>
      <dgm:spPr/>
    </dgm:pt>
  </dgm:ptLst>
  <dgm:cxnLst>
    <dgm:cxn modelId="{FAB1130C-86D9-4E24-B516-A6CDDA8F4F22}" srcId="{1A0B1D27-48F9-4EB1-926A-188CBCEC14AE}" destId="{363FBD06-96E4-463D-9D1E-A3D30BF76FC7}" srcOrd="0" destOrd="0" parTransId="{0C0CFD18-B184-47F3-B3FB-698F001F5B9D}" sibTransId="{492014A9-CB8D-466B-992F-17A849135A17}"/>
    <dgm:cxn modelId="{AEE60921-18CF-4321-9C68-5E9EAAEA0F55}" type="presOf" srcId="{363FBD06-96E4-463D-9D1E-A3D30BF76FC7}" destId="{8A557069-64B1-44A0-A43C-32BF4DD7CE83}" srcOrd="1" destOrd="0" presId="urn:microsoft.com/office/officeart/2005/8/layout/pyramid1"/>
    <dgm:cxn modelId="{74DA3D3F-3DA8-4EA3-9B24-6F7D30A51576}" type="presOf" srcId="{1A0B1D27-48F9-4EB1-926A-188CBCEC14AE}" destId="{1AAC1490-6DBB-4EA9-9064-911F14BEB655}" srcOrd="0" destOrd="0" presId="urn:microsoft.com/office/officeart/2005/8/layout/pyramid1"/>
    <dgm:cxn modelId="{A9D0326B-1840-4ADE-A33F-2D3EE04EE709}" type="presOf" srcId="{363FBD06-96E4-463D-9D1E-A3D30BF76FC7}" destId="{CDF26DBC-ABE1-4772-9E2A-D8E3F165BFC0}" srcOrd="0" destOrd="0" presId="urn:microsoft.com/office/officeart/2005/8/layout/pyramid1"/>
    <dgm:cxn modelId="{855A7A79-28AB-45DC-AA4D-0C3BC9E7E0B7}" type="presOf" srcId="{AFF84B7E-D172-4729-841C-B56D8F3409D0}" destId="{C1E71A88-CF11-4713-8037-41B7C90759B4}" srcOrd="1" destOrd="0" presId="urn:microsoft.com/office/officeart/2005/8/layout/pyramid1"/>
    <dgm:cxn modelId="{615D6B7A-78AA-40D0-8627-09BE79A10B7A}" type="presOf" srcId="{249A2902-CE1C-420C-A19B-4D52B51EC5D9}" destId="{8707B7DD-0EED-4DAF-8B07-36ECAD622F44}" srcOrd="1" destOrd="0" presId="urn:microsoft.com/office/officeart/2005/8/layout/pyramid1"/>
    <dgm:cxn modelId="{9B88349D-35DD-474A-AB3E-D65D96F88463}" srcId="{1A0B1D27-48F9-4EB1-926A-188CBCEC14AE}" destId="{AFF84B7E-D172-4729-841C-B56D8F3409D0}" srcOrd="1" destOrd="0" parTransId="{1771DD2C-4514-4FA9-8230-E5B25CA8C6C6}" sibTransId="{540D8F7E-135E-4C00-896D-965FB879DE75}"/>
    <dgm:cxn modelId="{49E780A5-1F68-4C1C-91BA-E157B136F201}" srcId="{1A0B1D27-48F9-4EB1-926A-188CBCEC14AE}" destId="{249A2902-CE1C-420C-A19B-4D52B51EC5D9}" srcOrd="2" destOrd="0" parTransId="{E75A6898-1135-4372-9073-242093C20EFA}" sibTransId="{9D297BDC-6E17-4C70-9A77-D19EFB83A703}"/>
    <dgm:cxn modelId="{BBBEE9B4-F5A6-4FED-A874-A9766D06FE98}" type="presOf" srcId="{AFF84B7E-D172-4729-841C-B56D8F3409D0}" destId="{5134F0CF-D0C6-4DBE-BD15-4453625FD974}" srcOrd="0" destOrd="0" presId="urn:microsoft.com/office/officeart/2005/8/layout/pyramid1"/>
    <dgm:cxn modelId="{829191EE-FCF7-460A-ACCD-716572FB1A86}" type="presOf" srcId="{249A2902-CE1C-420C-A19B-4D52B51EC5D9}" destId="{E1C0AC11-343A-4388-90AF-95059C31B8AE}" srcOrd="0" destOrd="0" presId="urn:microsoft.com/office/officeart/2005/8/layout/pyramid1"/>
    <dgm:cxn modelId="{C4DE3110-ABA7-4508-8A05-A961B1E2E13E}" type="presParOf" srcId="{1AAC1490-6DBB-4EA9-9064-911F14BEB655}" destId="{0D833D6C-682B-4BF4-95D7-4EF1E025C4F0}" srcOrd="0" destOrd="0" presId="urn:microsoft.com/office/officeart/2005/8/layout/pyramid1"/>
    <dgm:cxn modelId="{44D8E274-1CEF-4D02-8853-3100AE28834D}" type="presParOf" srcId="{0D833D6C-682B-4BF4-95D7-4EF1E025C4F0}" destId="{CDF26DBC-ABE1-4772-9E2A-D8E3F165BFC0}" srcOrd="0" destOrd="0" presId="urn:microsoft.com/office/officeart/2005/8/layout/pyramid1"/>
    <dgm:cxn modelId="{D29F23CC-FC94-402D-8F41-722B2B905E1F}" type="presParOf" srcId="{0D833D6C-682B-4BF4-95D7-4EF1E025C4F0}" destId="{8A557069-64B1-44A0-A43C-32BF4DD7CE83}" srcOrd="1" destOrd="0" presId="urn:microsoft.com/office/officeart/2005/8/layout/pyramid1"/>
    <dgm:cxn modelId="{FECBA124-177C-498D-8A60-BC4E853BE2E7}" type="presParOf" srcId="{1AAC1490-6DBB-4EA9-9064-911F14BEB655}" destId="{FA1FD4E0-9C56-41B2-876C-431E53E02F8A}" srcOrd="1" destOrd="0" presId="urn:microsoft.com/office/officeart/2005/8/layout/pyramid1"/>
    <dgm:cxn modelId="{F5973BD8-2BEC-427D-96F7-3EA80659333C}" type="presParOf" srcId="{FA1FD4E0-9C56-41B2-876C-431E53E02F8A}" destId="{5134F0CF-D0C6-4DBE-BD15-4453625FD974}" srcOrd="0" destOrd="0" presId="urn:microsoft.com/office/officeart/2005/8/layout/pyramid1"/>
    <dgm:cxn modelId="{8C728464-CF42-4969-95EA-163DE64990DF}" type="presParOf" srcId="{FA1FD4E0-9C56-41B2-876C-431E53E02F8A}" destId="{C1E71A88-CF11-4713-8037-41B7C90759B4}" srcOrd="1" destOrd="0" presId="urn:microsoft.com/office/officeart/2005/8/layout/pyramid1"/>
    <dgm:cxn modelId="{931AEBDB-30F8-4E12-A22F-A9715B803A6E}" type="presParOf" srcId="{1AAC1490-6DBB-4EA9-9064-911F14BEB655}" destId="{1CC6A8B5-B3E2-4B70-836D-773302C90AC3}" srcOrd="2" destOrd="0" presId="urn:microsoft.com/office/officeart/2005/8/layout/pyramid1"/>
    <dgm:cxn modelId="{6D2800BD-E5BB-4E4C-A918-701AEACBEBCB}" type="presParOf" srcId="{1CC6A8B5-B3E2-4B70-836D-773302C90AC3}" destId="{E1C0AC11-343A-4388-90AF-95059C31B8AE}" srcOrd="0" destOrd="0" presId="urn:microsoft.com/office/officeart/2005/8/layout/pyramid1"/>
    <dgm:cxn modelId="{B8ACF586-043F-4923-B179-79ED198E8D5B}" type="presParOf" srcId="{1CC6A8B5-B3E2-4B70-836D-773302C90AC3}" destId="{8707B7DD-0EED-4DAF-8B07-36ECAD622F44}"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63BA58-6761-46F9-AB79-05535FB6D4BE}" type="doc">
      <dgm:prSet loTypeId="urn:microsoft.com/office/officeart/2005/8/layout/process1" loCatId="process" qsTypeId="urn:microsoft.com/office/officeart/2005/8/quickstyle/simple1" qsCatId="simple" csTypeId="urn:microsoft.com/office/officeart/2005/8/colors/accent1_2" csCatId="accent1" phldr="1"/>
      <dgm:spPr/>
    </dgm:pt>
    <dgm:pt modelId="{4FA409E8-569C-4637-87BB-9F09C838C169}">
      <dgm:prSet phldrT="[Text]"/>
      <dgm:spPr/>
      <dgm:t>
        <a:bodyPr/>
        <a:lstStyle/>
        <a:p>
          <a:r>
            <a:rPr lang="en-US" dirty="0"/>
            <a:t>IHSA Board of Directors</a:t>
          </a:r>
        </a:p>
      </dgm:t>
    </dgm:pt>
    <dgm:pt modelId="{E0D326E1-8DCA-4188-AE24-A70DA72B96AE}" type="parTrans" cxnId="{967AAF36-3684-4A11-971F-7CAB9EC0FBE7}">
      <dgm:prSet/>
      <dgm:spPr/>
      <dgm:t>
        <a:bodyPr/>
        <a:lstStyle/>
        <a:p>
          <a:endParaRPr lang="en-US"/>
        </a:p>
      </dgm:t>
    </dgm:pt>
    <dgm:pt modelId="{7A6CEB4F-DC16-4595-95AB-FF5CBD09DA88}" type="sibTrans" cxnId="{967AAF36-3684-4A11-971F-7CAB9EC0FBE7}">
      <dgm:prSet/>
      <dgm:spPr/>
      <dgm:t>
        <a:bodyPr/>
        <a:lstStyle/>
        <a:p>
          <a:endParaRPr lang="en-US"/>
        </a:p>
      </dgm:t>
    </dgm:pt>
    <dgm:pt modelId="{B63B9C49-75C7-43AE-BBB2-95F3C6C0D82B}">
      <dgm:prSet phldrT="[Text]"/>
      <dgm:spPr/>
      <dgm:t>
        <a:bodyPr/>
        <a:lstStyle/>
        <a:p>
          <a:r>
            <a:rPr lang="en-US" dirty="0"/>
            <a:t>IHSA Legislative Commission </a:t>
          </a:r>
        </a:p>
      </dgm:t>
    </dgm:pt>
    <dgm:pt modelId="{D996853C-BB0C-4B69-9D27-85B42CFF01F0}" type="parTrans" cxnId="{69679EA1-1BB5-4A89-A0FA-EDB5CD96C17D}">
      <dgm:prSet/>
      <dgm:spPr/>
      <dgm:t>
        <a:bodyPr/>
        <a:lstStyle/>
        <a:p>
          <a:endParaRPr lang="en-US"/>
        </a:p>
      </dgm:t>
    </dgm:pt>
    <dgm:pt modelId="{F558FFF3-26FD-4DBC-AA6F-8D7872A7CF4D}" type="sibTrans" cxnId="{69679EA1-1BB5-4A89-A0FA-EDB5CD96C17D}">
      <dgm:prSet/>
      <dgm:spPr/>
      <dgm:t>
        <a:bodyPr/>
        <a:lstStyle/>
        <a:p>
          <a:endParaRPr lang="en-US"/>
        </a:p>
      </dgm:t>
    </dgm:pt>
    <dgm:pt modelId="{2510CB30-C34C-44FC-99EA-E94E073AEC6A}">
      <dgm:prSet phldrT="[Text]"/>
      <dgm:spPr/>
      <dgm:t>
        <a:bodyPr/>
        <a:lstStyle/>
        <a:p>
          <a:r>
            <a:rPr lang="en-US" dirty="0"/>
            <a:t>IHSA Executive Director </a:t>
          </a:r>
        </a:p>
      </dgm:t>
    </dgm:pt>
    <dgm:pt modelId="{EC6D877B-0A78-4F61-B06B-7B9D1E2423E7}" type="parTrans" cxnId="{888B497D-FF44-45B7-B8A6-B15871AFF595}">
      <dgm:prSet/>
      <dgm:spPr/>
      <dgm:t>
        <a:bodyPr/>
        <a:lstStyle/>
        <a:p>
          <a:endParaRPr lang="en-US"/>
        </a:p>
      </dgm:t>
    </dgm:pt>
    <dgm:pt modelId="{F992ABCC-8761-40F4-BCA4-4A5852FA377D}" type="sibTrans" cxnId="{888B497D-FF44-45B7-B8A6-B15871AFF595}">
      <dgm:prSet/>
      <dgm:spPr/>
      <dgm:t>
        <a:bodyPr/>
        <a:lstStyle/>
        <a:p>
          <a:endParaRPr lang="en-US"/>
        </a:p>
      </dgm:t>
    </dgm:pt>
    <dgm:pt modelId="{5D72FDD3-5E5F-4456-950A-342FE2AD5429}" type="pres">
      <dgm:prSet presAssocID="{8563BA58-6761-46F9-AB79-05535FB6D4BE}" presName="Name0" presStyleCnt="0">
        <dgm:presLayoutVars>
          <dgm:dir/>
          <dgm:resizeHandles val="exact"/>
        </dgm:presLayoutVars>
      </dgm:prSet>
      <dgm:spPr/>
    </dgm:pt>
    <dgm:pt modelId="{4210EBB1-C809-418C-850E-C00D7B6F7896}" type="pres">
      <dgm:prSet presAssocID="{4FA409E8-569C-4637-87BB-9F09C838C169}" presName="node" presStyleLbl="node1" presStyleIdx="0" presStyleCnt="3">
        <dgm:presLayoutVars>
          <dgm:bulletEnabled val="1"/>
        </dgm:presLayoutVars>
      </dgm:prSet>
      <dgm:spPr/>
    </dgm:pt>
    <dgm:pt modelId="{5476FA06-C260-4B9A-9CF9-DF523CE41B78}" type="pres">
      <dgm:prSet presAssocID="{7A6CEB4F-DC16-4595-95AB-FF5CBD09DA88}" presName="sibTrans" presStyleLbl="sibTrans2D1" presStyleIdx="0" presStyleCnt="2"/>
      <dgm:spPr/>
    </dgm:pt>
    <dgm:pt modelId="{F9C622BA-D10C-4E61-BEFA-8E0EE39FF32C}" type="pres">
      <dgm:prSet presAssocID="{7A6CEB4F-DC16-4595-95AB-FF5CBD09DA88}" presName="connectorText" presStyleLbl="sibTrans2D1" presStyleIdx="0" presStyleCnt="2"/>
      <dgm:spPr/>
    </dgm:pt>
    <dgm:pt modelId="{6D39403D-6896-4782-8BF3-8439B8925272}" type="pres">
      <dgm:prSet presAssocID="{B63B9C49-75C7-43AE-BBB2-95F3C6C0D82B}" presName="node" presStyleLbl="node1" presStyleIdx="1" presStyleCnt="3" custScaleY="106630">
        <dgm:presLayoutVars>
          <dgm:bulletEnabled val="1"/>
        </dgm:presLayoutVars>
      </dgm:prSet>
      <dgm:spPr/>
    </dgm:pt>
    <dgm:pt modelId="{20876E87-54EC-4FA8-9C29-F50A34F760E3}" type="pres">
      <dgm:prSet presAssocID="{F558FFF3-26FD-4DBC-AA6F-8D7872A7CF4D}" presName="sibTrans" presStyleLbl="sibTrans2D1" presStyleIdx="1" presStyleCnt="2"/>
      <dgm:spPr/>
    </dgm:pt>
    <dgm:pt modelId="{82AB7F65-E5BE-4AE8-BA22-46F4C67F769B}" type="pres">
      <dgm:prSet presAssocID="{F558FFF3-26FD-4DBC-AA6F-8D7872A7CF4D}" presName="connectorText" presStyleLbl="sibTrans2D1" presStyleIdx="1" presStyleCnt="2"/>
      <dgm:spPr/>
    </dgm:pt>
    <dgm:pt modelId="{538F090F-5B71-42DB-8F01-195E023049D1}" type="pres">
      <dgm:prSet presAssocID="{2510CB30-C34C-44FC-99EA-E94E073AEC6A}" presName="node" presStyleLbl="node1" presStyleIdx="2" presStyleCnt="3">
        <dgm:presLayoutVars>
          <dgm:bulletEnabled val="1"/>
        </dgm:presLayoutVars>
      </dgm:prSet>
      <dgm:spPr/>
    </dgm:pt>
  </dgm:ptLst>
  <dgm:cxnLst>
    <dgm:cxn modelId="{967AAF36-3684-4A11-971F-7CAB9EC0FBE7}" srcId="{8563BA58-6761-46F9-AB79-05535FB6D4BE}" destId="{4FA409E8-569C-4637-87BB-9F09C838C169}" srcOrd="0" destOrd="0" parTransId="{E0D326E1-8DCA-4188-AE24-A70DA72B96AE}" sibTransId="{7A6CEB4F-DC16-4595-95AB-FF5CBD09DA88}"/>
    <dgm:cxn modelId="{B615F46E-97B9-4029-A5CB-DFB7D5D8F11B}" type="presOf" srcId="{7A6CEB4F-DC16-4595-95AB-FF5CBD09DA88}" destId="{5476FA06-C260-4B9A-9CF9-DF523CE41B78}" srcOrd="0" destOrd="0" presId="urn:microsoft.com/office/officeart/2005/8/layout/process1"/>
    <dgm:cxn modelId="{0768B157-B19F-425E-A611-BE359F8836D2}" type="presOf" srcId="{F558FFF3-26FD-4DBC-AA6F-8D7872A7CF4D}" destId="{82AB7F65-E5BE-4AE8-BA22-46F4C67F769B}" srcOrd="1" destOrd="0" presId="urn:microsoft.com/office/officeart/2005/8/layout/process1"/>
    <dgm:cxn modelId="{8AF0187A-D3BA-4C22-A5A6-9BC9D060CCFE}" type="presOf" srcId="{2510CB30-C34C-44FC-99EA-E94E073AEC6A}" destId="{538F090F-5B71-42DB-8F01-195E023049D1}" srcOrd="0" destOrd="0" presId="urn:microsoft.com/office/officeart/2005/8/layout/process1"/>
    <dgm:cxn modelId="{888B497D-FF44-45B7-B8A6-B15871AFF595}" srcId="{8563BA58-6761-46F9-AB79-05535FB6D4BE}" destId="{2510CB30-C34C-44FC-99EA-E94E073AEC6A}" srcOrd="2" destOrd="0" parTransId="{EC6D877B-0A78-4F61-B06B-7B9D1E2423E7}" sibTransId="{F992ABCC-8761-40F4-BCA4-4A5852FA377D}"/>
    <dgm:cxn modelId="{A41ACE86-9A57-4BD9-BC95-E31146FCFAAD}" type="presOf" srcId="{4FA409E8-569C-4637-87BB-9F09C838C169}" destId="{4210EBB1-C809-418C-850E-C00D7B6F7896}" srcOrd="0" destOrd="0" presId="urn:microsoft.com/office/officeart/2005/8/layout/process1"/>
    <dgm:cxn modelId="{491F599B-175D-48BB-BA6F-55B61BF3EDF0}" type="presOf" srcId="{7A6CEB4F-DC16-4595-95AB-FF5CBD09DA88}" destId="{F9C622BA-D10C-4E61-BEFA-8E0EE39FF32C}" srcOrd="1" destOrd="0" presId="urn:microsoft.com/office/officeart/2005/8/layout/process1"/>
    <dgm:cxn modelId="{69679EA1-1BB5-4A89-A0FA-EDB5CD96C17D}" srcId="{8563BA58-6761-46F9-AB79-05535FB6D4BE}" destId="{B63B9C49-75C7-43AE-BBB2-95F3C6C0D82B}" srcOrd="1" destOrd="0" parTransId="{D996853C-BB0C-4B69-9D27-85B42CFF01F0}" sibTransId="{F558FFF3-26FD-4DBC-AA6F-8D7872A7CF4D}"/>
    <dgm:cxn modelId="{E528D3C0-1021-4D37-B958-A49B87E72E80}" type="presOf" srcId="{B63B9C49-75C7-43AE-BBB2-95F3C6C0D82B}" destId="{6D39403D-6896-4782-8BF3-8439B8925272}" srcOrd="0" destOrd="0" presId="urn:microsoft.com/office/officeart/2005/8/layout/process1"/>
    <dgm:cxn modelId="{D753B7CA-DF7F-49A5-8EBB-95AA0F63050F}" type="presOf" srcId="{8563BA58-6761-46F9-AB79-05535FB6D4BE}" destId="{5D72FDD3-5E5F-4456-950A-342FE2AD5429}" srcOrd="0" destOrd="0" presId="urn:microsoft.com/office/officeart/2005/8/layout/process1"/>
    <dgm:cxn modelId="{EC38C3D5-16D6-4B6F-B674-4A8E3A499AF2}" type="presOf" srcId="{F558FFF3-26FD-4DBC-AA6F-8D7872A7CF4D}" destId="{20876E87-54EC-4FA8-9C29-F50A34F760E3}" srcOrd="0" destOrd="0" presId="urn:microsoft.com/office/officeart/2005/8/layout/process1"/>
    <dgm:cxn modelId="{7C7E070D-9BA3-4779-A9A7-236497A77D1E}" type="presParOf" srcId="{5D72FDD3-5E5F-4456-950A-342FE2AD5429}" destId="{4210EBB1-C809-418C-850E-C00D7B6F7896}" srcOrd="0" destOrd="0" presId="urn:microsoft.com/office/officeart/2005/8/layout/process1"/>
    <dgm:cxn modelId="{0CB90E27-3F57-41C4-ACFB-617AD0EF6797}" type="presParOf" srcId="{5D72FDD3-5E5F-4456-950A-342FE2AD5429}" destId="{5476FA06-C260-4B9A-9CF9-DF523CE41B78}" srcOrd="1" destOrd="0" presId="urn:microsoft.com/office/officeart/2005/8/layout/process1"/>
    <dgm:cxn modelId="{39CFAC42-8F57-4C2D-A30B-A73741B76A5B}" type="presParOf" srcId="{5476FA06-C260-4B9A-9CF9-DF523CE41B78}" destId="{F9C622BA-D10C-4E61-BEFA-8E0EE39FF32C}" srcOrd="0" destOrd="0" presId="urn:microsoft.com/office/officeart/2005/8/layout/process1"/>
    <dgm:cxn modelId="{24B3C764-7AA2-49A3-A247-F72351DF5B91}" type="presParOf" srcId="{5D72FDD3-5E5F-4456-950A-342FE2AD5429}" destId="{6D39403D-6896-4782-8BF3-8439B8925272}" srcOrd="2" destOrd="0" presId="urn:microsoft.com/office/officeart/2005/8/layout/process1"/>
    <dgm:cxn modelId="{998D8C7B-B7DD-4C21-942B-7BB208CABA71}" type="presParOf" srcId="{5D72FDD3-5E5F-4456-950A-342FE2AD5429}" destId="{20876E87-54EC-4FA8-9C29-F50A34F760E3}" srcOrd="3" destOrd="0" presId="urn:microsoft.com/office/officeart/2005/8/layout/process1"/>
    <dgm:cxn modelId="{BA7C35EE-E7C8-4370-B119-6F095D1085A4}" type="presParOf" srcId="{20876E87-54EC-4FA8-9C29-F50A34F760E3}" destId="{82AB7F65-E5BE-4AE8-BA22-46F4C67F769B}" srcOrd="0" destOrd="0" presId="urn:microsoft.com/office/officeart/2005/8/layout/process1"/>
    <dgm:cxn modelId="{255B8345-9671-4061-80B3-5FB210F8048A}" type="presParOf" srcId="{5D72FDD3-5E5F-4456-950A-342FE2AD5429}" destId="{538F090F-5B71-42DB-8F01-195E023049D1}"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1D25DA-CF4C-4652-AB15-019B9CAF6021}" type="doc">
      <dgm:prSet loTypeId="urn:microsoft.com/office/officeart/2005/8/layout/process1" loCatId="process" qsTypeId="urn:microsoft.com/office/officeart/2005/8/quickstyle/simple1" qsCatId="simple" csTypeId="urn:microsoft.com/office/officeart/2005/8/colors/accent1_2" csCatId="accent1" phldr="1"/>
      <dgm:spPr/>
    </dgm:pt>
    <dgm:pt modelId="{1EC85519-63D2-4AE2-832F-C16FAF8BB8F4}">
      <dgm:prSet phldrT="[Text]"/>
      <dgm:spPr/>
      <dgm:t>
        <a:bodyPr/>
        <a:lstStyle/>
        <a:p>
          <a:r>
            <a:rPr lang="en-US" dirty="0"/>
            <a:t>IHSA Assistant Executive Directors</a:t>
          </a:r>
        </a:p>
      </dgm:t>
    </dgm:pt>
    <dgm:pt modelId="{0681AC93-7A41-478D-A699-6ED971232C7E}" type="parTrans" cxnId="{9F8592C3-377B-45F7-A4D6-1A74A9F2E699}">
      <dgm:prSet/>
      <dgm:spPr/>
      <dgm:t>
        <a:bodyPr/>
        <a:lstStyle/>
        <a:p>
          <a:endParaRPr lang="en-US"/>
        </a:p>
      </dgm:t>
    </dgm:pt>
    <dgm:pt modelId="{9F366605-B037-4CCD-84AA-5A11A44975BE}" type="sibTrans" cxnId="{9F8592C3-377B-45F7-A4D6-1A74A9F2E699}">
      <dgm:prSet/>
      <dgm:spPr/>
      <dgm:t>
        <a:bodyPr/>
        <a:lstStyle/>
        <a:p>
          <a:endParaRPr lang="en-US"/>
        </a:p>
      </dgm:t>
    </dgm:pt>
    <dgm:pt modelId="{1DCCE6FB-DFD4-4261-AE90-2687D32C1CD1}">
      <dgm:prSet phldrT="[Text]"/>
      <dgm:spPr/>
      <dgm:t>
        <a:bodyPr/>
        <a:lstStyle/>
        <a:p>
          <a:r>
            <a:rPr lang="en-US" dirty="0"/>
            <a:t>Advisory Committees</a:t>
          </a:r>
        </a:p>
      </dgm:t>
    </dgm:pt>
    <dgm:pt modelId="{E5A7641C-CDB9-46BC-8CC7-A454711FED26}" type="parTrans" cxnId="{375FEE62-CD29-468F-B069-76DE6F82CA4F}">
      <dgm:prSet/>
      <dgm:spPr/>
      <dgm:t>
        <a:bodyPr/>
        <a:lstStyle/>
        <a:p>
          <a:endParaRPr lang="en-US"/>
        </a:p>
      </dgm:t>
    </dgm:pt>
    <dgm:pt modelId="{01974B1B-3B12-4EE3-8373-4EEAF1DF54B2}" type="sibTrans" cxnId="{375FEE62-CD29-468F-B069-76DE6F82CA4F}">
      <dgm:prSet/>
      <dgm:spPr/>
      <dgm:t>
        <a:bodyPr/>
        <a:lstStyle/>
        <a:p>
          <a:endParaRPr lang="en-US"/>
        </a:p>
      </dgm:t>
    </dgm:pt>
    <dgm:pt modelId="{A801E0CA-97D7-4D7A-BA9B-694C9E4196F3}">
      <dgm:prSet phldrT="[Text]"/>
      <dgm:spPr/>
      <dgm:t>
        <a:bodyPr/>
        <a:lstStyle/>
        <a:p>
          <a:r>
            <a:rPr lang="en-US" dirty="0"/>
            <a:t>Member Schools </a:t>
          </a:r>
        </a:p>
      </dgm:t>
    </dgm:pt>
    <dgm:pt modelId="{92E7028D-9E9B-4CA2-813A-1C9D887B2B8E}" type="parTrans" cxnId="{7F3AD7AD-B704-4CA6-B79A-9B2495027A89}">
      <dgm:prSet/>
      <dgm:spPr/>
      <dgm:t>
        <a:bodyPr/>
        <a:lstStyle/>
        <a:p>
          <a:endParaRPr lang="en-US"/>
        </a:p>
      </dgm:t>
    </dgm:pt>
    <dgm:pt modelId="{5B88765E-33D9-4E8E-8211-58E2F592CA03}" type="sibTrans" cxnId="{7F3AD7AD-B704-4CA6-B79A-9B2495027A89}">
      <dgm:prSet/>
      <dgm:spPr/>
      <dgm:t>
        <a:bodyPr/>
        <a:lstStyle/>
        <a:p>
          <a:endParaRPr lang="en-US"/>
        </a:p>
      </dgm:t>
    </dgm:pt>
    <dgm:pt modelId="{DC72EC20-A4E0-4743-876A-E0BA0F765E35}" type="pres">
      <dgm:prSet presAssocID="{881D25DA-CF4C-4652-AB15-019B9CAF6021}" presName="Name0" presStyleCnt="0">
        <dgm:presLayoutVars>
          <dgm:dir/>
          <dgm:resizeHandles val="exact"/>
        </dgm:presLayoutVars>
      </dgm:prSet>
      <dgm:spPr/>
    </dgm:pt>
    <dgm:pt modelId="{D8E4CA96-FA63-40F2-931A-9674EE3BACF9}" type="pres">
      <dgm:prSet presAssocID="{1EC85519-63D2-4AE2-832F-C16FAF8BB8F4}" presName="node" presStyleLbl="node1" presStyleIdx="0" presStyleCnt="3">
        <dgm:presLayoutVars>
          <dgm:bulletEnabled val="1"/>
        </dgm:presLayoutVars>
      </dgm:prSet>
      <dgm:spPr/>
    </dgm:pt>
    <dgm:pt modelId="{B15D077C-5882-441E-89B4-935D9FA05F5F}" type="pres">
      <dgm:prSet presAssocID="{9F366605-B037-4CCD-84AA-5A11A44975BE}" presName="sibTrans" presStyleLbl="sibTrans2D1" presStyleIdx="0" presStyleCnt="2"/>
      <dgm:spPr/>
    </dgm:pt>
    <dgm:pt modelId="{8CBAC4EE-A303-497C-AD2A-C7834717E402}" type="pres">
      <dgm:prSet presAssocID="{9F366605-B037-4CCD-84AA-5A11A44975BE}" presName="connectorText" presStyleLbl="sibTrans2D1" presStyleIdx="0" presStyleCnt="2"/>
      <dgm:spPr/>
    </dgm:pt>
    <dgm:pt modelId="{40A32779-41E5-48A4-8244-C9FF5A4845D0}" type="pres">
      <dgm:prSet presAssocID="{1DCCE6FB-DFD4-4261-AE90-2687D32C1CD1}" presName="node" presStyleLbl="node1" presStyleIdx="1" presStyleCnt="3">
        <dgm:presLayoutVars>
          <dgm:bulletEnabled val="1"/>
        </dgm:presLayoutVars>
      </dgm:prSet>
      <dgm:spPr/>
    </dgm:pt>
    <dgm:pt modelId="{44951FA5-E899-4E28-BAA7-AF6E1CDC505B}" type="pres">
      <dgm:prSet presAssocID="{01974B1B-3B12-4EE3-8373-4EEAF1DF54B2}" presName="sibTrans" presStyleLbl="sibTrans2D1" presStyleIdx="1" presStyleCnt="2"/>
      <dgm:spPr/>
    </dgm:pt>
    <dgm:pt modelId="{BD65279E-BF8C-444E-BF28-5608665F54C7}" type="pres">
      <dgm:prSet presAssocID="{01974B1B-3B12-4EE3-8373-4EEAF1DF54B2}" presName="connectorText" presStyleLbl="sibTrans2D1" presStyleIdx="1" presStyleCnt="2"/>
      <dgm:spPr/>
    </dgm:pt>
    <dgm:pt modelId="{727AD550-0FCD-4CCD-B0EF-AAB386C4AFAF}" type="pres">
      <dgm:prSet presAssocID="{A801E0CA-97D7-4D7A-BA9B-694C9E4196F3}" presName="node" presStyleLbl="node1" presStyleIdx="2" presStyleCnt="3">
        <dgm:presLayoutVars>
          <dgm:bulletEnabled val="1"/>
        </dgm:presLayoutVars>
      </dgm:prSet>
      <dgm:spPr/>
    </dgm:pt>
  </dgm:ptLst>
  <dgm:cxnLst>
    <dgm:cxn modelId="{24CDE920-CB57-4F88-A343-23A00FEA399C}" type="presOf" srcId="{A801E0CA-97D7-4D7A-BA9B-694C9E4196F3}" destId="{727AD550-0FCD-4CCD-B0EF-AAB386C4AFAF}" srcOrd="0" destOrd="0" presId="urn:microsoft.com/office/officeart/2005/8/layout/process1"/>
    <dgm:cxn modelId="{9CED9960-F3EA-4371-BC05-9F2A54531212}" type="presOf" srcId="{01974B1B-3B12-4EE3-8373-4EEAF1DF54B2}" destId="{44951FA5-E899-4E28-BAA7-AF6E1CDC505B}" srcOrd="0" destOrd="0" presId="urn:microsoft.com/office/officeart/2005/8/layout/process1"/>
    <dgm:cxn modelId="{375FEE62-CD29-468F-B069-76DE6F82CA4F}" srcId="{881D25DA-CF4C-4652-AB15-019B9CAF6021}" destId="{1DCCE6FB-DFD4-4261-AE90-2687D32C1CD1}" srcOrd="1" destOrd="0" parTransId="{E5A7641C-CDB9-46BC-8CC7-A454711FED26}" sibTransId="{01974B1B-3B12-4EE3-8373-4EEAF1DF54B2}"/>
    <dgm:cxn modelId="{49BE3E55-3FCB-415F-92BC-42AFC0A3F139}" type="presOf" srcId="{1EC85519-63D2-4AE2-832F-C16FAF8BB8F4}" destId="{D8E4CA96-FA63-40F2-931A-9674EE3BACF9}" srcOrd="0" destOrd="0" presId="urn:microsoft.com/office/officeart/2005/8/layout/process1"/>
    <dgm:cxn modelId="{E812EF7A-89A1-4C77-A2B2-AA2F09B426C3}" type="presOf" srcId="{1DCCE6FB-DFD4-4261-AE90-2687D32C1CD1}" destId="{40A32779-41E5-48A4-8244-C9FF5A4845D0}" srcOrd="0" destOrd="0" presId="urn:microsoft.com/office/officeart/2005/8/layout/process1"/>
    <dgm:cxn modelId="{A5A88381-8F59-4434-9C40-540959140A8E}" type="presOf" srcId="{9F366605-B037-4CCD-84AA-5A11A44975BE}" destId="{B15D077C-5882-441E-89B4-935D9FA05F5F}" srcOrd="0" destOrd="0" presId="urn:microsoft.com/office/officeart/2005/8/layout/process1"/>
    <dgm:cxn modelId="{7F3AD7AD-B704-4CA6-B79A-9B2495027A89}" srcId="{881D25DA-CF4C-4652-AB15-019B9CAF6021}" destId="{A801E0CA-97D7-4D7A-BA9B-694C9E4196F3}" srcOrd="2" destOrd="0" parTransId="{92E7028D-9E9B-4CA2-813A-1C9D887B2B8E}" sibTransId="{5B88765E-33D9-4E8E-8211-58E2F592CA03}"/>
    <dgm:cxn modelId="{9F8592C3-377B-45F7-A4D6-1A74A9F2E699}" srcId="{881D25DA-CF4C-4652-AB15-019B9CAF6021}" destId="{1EC85519-63D2-4AE2-832F-C16FAF8BB8F4}" srcOrd="0" destOrd="0" parTransId="{0681AC93-7A41-478D-A699-6ED971232C7E}" sibTransId="{9F366605-B037-4CCD-84AA-5A11A44975BE}"/>
    <dgm:cxn modelId="{1CAE32D3-768D-467A-BBBD-C34B43684542}" type="presOf" srcId="{01974B1B-3B12-4EE3-8373-4EEAF1DF54B2}" destId="{BD65279E-BF8C-444E-BF28-5608665F54C7}" srcOrd="1" destOrd="0" presId="urn:microsoft.com/office/officeart/2005/8/layout/process1"/>
    <dgm:cxn modelId="{8EE758E2-A77F-4A05-9351-68A926DFB792}" type="presOf" srcId="{881D25DA-CF4C-4652-AB15-019B9CAF6021}" destId="{DC72EC20-A4E0-4743-876A-E0BA0F765E35}" srcOrd="0" destOrd="0" presId="urn:microsoft.com/office/officeart/2005/8/layout/process1"/>
    <dgm:cxn modelId="{3C357BE2-8C4C-42B9-AADC-791E2AEC31DE}" type="presOf" srcId="{9F366605-B037-4CCD-84AA-5A11A44975BE}" destId="{8CBAC4EE-A303-497C-AD2A-C7834717E402}" srcOrd="1" destOrd="0" presId="urn:microsoft.com/office/officeart/2005/8/layout/process1"/>
    <dgm:cxn modelId="{871964F2-7B8C-45CD-8300-000299A3F70E}" type="presParOf" srcId="{DC72EC20-A4E0-4743-876A-E0BA0F765E35}" destId="{D8E4CA96-FA63-40F2-931A-9674EE3BACF9}" srcOrd="0" destOrd="0" presId="urn:microsoft.com/office/officeart/2005/8/layout/process1"/>
    <dgm:cxn modelId="{6333A9B3-A651-44FF-930F-AF5A95E5C6A3}" type="presParOf" srcId="{DC72EC20-A4E0-4743-876A-E0BA0F765E35}" destId="{B15D077C-5882-441E-89B4-935D9FA05F5F}" srcOrd="1" destOrd="0" presId="urn:microsoft.com/office/officeart/2005/8/layout/process1"/>
    <dgm:cxn modelId="{E9096894-1A12-4115-8B76-E6977E5930B6}" type="presParOf" srcId="{B15D077C-5882-441E-89B4-935D9FA05F5F}" destId="{8CBAC4EE-A303-497C-AD2A-C7834717E402}" srcOrd="0" destOrd="0" presId="urn:microsoft.com/office/officeart/2005/8/layout/process1"/>
    <dgm:cxn modelId="{22B60DF9-54F2-4E3D-970A-8327B53C5071}" type="presParOf" srcId="{DC72EC20-A4E0-4743-876A-E0BA0F765E35}" destId="{40A32779-41E5-48A4-8244-C9FF5A4845D0}" srcOrd="2" destOrd="0" presId="urn:microsoft.com/office/officeart/2005/8/layout/process1"/>
    <dgm:cxn modelId="{B9E4872E-9ADB-413E-B9C6-972CD571B4FF}" type="presParOf" srcId="{DC72EC20-A4E0-4743-876A-E0BA0F765E35}" destId="{44951FA5-E899-4E28-BAA7-AF6E1CDC505B}" srcOrd="3" destOrd="0" presId="urn:microsoft.com/office/officeart/2005/8/layout/process1"/>
    <dgm:cxn modelId="{FDBD2CD2-11DD-4A6B-AF83-EF6FABD17AFC}" type="presParOf" srcId="{44951FA5-E899-4E28-BAA7-AF6E1CDC505B}" destId="{BD65279E-BF8C-444E-BF28-5608665F54C7}" srcOrd="0" destOrd="0" presId="urn:microsoft.com/office/officeart/2005/8/layout/process1"/>
    <dgm:cxn modelId="{6AEA98DE-E1AA-4196-B201-322F195EB378}" type="presParOf" srcId="{DC72EC20-A4E0-4743-876A-E0BA0F765E35}" destId="{727AD550-0FCD-4CCD-B0EF-AAB386C4AFAF}"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BF1BF6-8EA3-4D6C-80D2-B58D42968014}" type="doc">
      <dgm:prSet loTypeId="urn:microsoft.com/office/officeart/2005/8/layout/hProcess9" loCatId="process" qsTypeId="urn:microsoft.com/office/officeart/2005/8/quickstyle/simple1" qsCatId="simple" csTypeId="urn:microsoft.com/office/officeart/2005/8/colors/accent1_2" csCatId="accent1" phldr="1"/>
      <dgm:spPr/>
    </dgm:pt>
    <dgm:pt modelId="{15221B31-0F77-4D14-B8A6-748C4849F18E}">
      <dgm:prSet phldrT="[Text]"/>
      <dgm:spPr/>
      <dgm:t>
        <a:bodyPr/>
        <a:lstStyle/>
        <a:p>
          <a:r>
            <a:rPr lang="en-US" dirty="0"/>
            <a:t>Member School Coaches &amp; Participants </a:t>
          </a:r>
        </a:p>
        <a:p>
          <a:r>
            <a:rPr lang="en-US" dirty="0"/>
            <a:t>Advisory Committee</a:t>
          </a:r>
        </a:p>
      </dgm:t>
    </dgm:pt>
    <dgm:pt modelId="{851381DD-BB31-44F1-A05E-42EADC3828BB}" type="parTrans" cxnId="{A5056703-2285-4161-8954-4C57F982310B}">
      <dgm:prSet/>
      <dgm:spPr/>
      <dgm:t>
        <a:bodyPr/>
        <a:lstStyle/>
        <a:p>
          <a:endParaRPr lang="en-US"/>
        </a:p>
      </dgm:t>
    </dgm:pt>
    <dgm:pt modelId="{73792DDC-1B66-4552-9A22-58DD225777B0}" type="sibTrans" cxnId="{A5056703-2285-4161-8954-4C57F982310B}">
      <dgm:prSet/>
      <dgm:spPr/>
      <dgm:t>
        <a:bodyPr/>
        <a:lstStyle/>
        <a:p>
          <a:endParaRPr lang="en-US"/>
        </a:p>
      </dgm:t>
    </dgm:pt>
    <dgm:pt modelId="{37B2CC56-582F-4DF1-A1E0-076BBF41E438}">
      <dgm:prSet phldrT="[Text]"/>
      <dgm:spPr/>
      <dgm:t>
        <a:bodyPr/>
        <a:lstStyle/>
        <a:p>
          <a:r>
            <a:rPr lang="en-US" dirty="0"/>
            <a:t>State Final Manager</a:t>
          </a:r>
        </a:p>
      </dgm:t>
    </dgm:pt>
    <dgm:pt modelId="{F567B974-320F-48DA-B428-65AA72046022}" type="parTrans" cxnId="{0009E137-E426-4EFC-8B0C-892048D684F6}">
      <dgm:prSet/>
      <dgm:spPr/>
      <dgm:t>
        <a:bodyPr/>
        <a:lstStyle/>
        <a:p>
          <a:endParaRPr lang="en-US"/>
        </a:p>
      </dgm:t>
    </dgm:pt>
    <dgm:pt modelId="{2D030A4C-A1EB-4AD6-BA51-B7BFB7224C71}" type="sibTrans" cxnId="{0009E137-E426-4EFC-8B0C-892048D684F6}">
      <dgm:prSet/>
      <dgm:spPr/>
      <dgm:t>
        <a:bodyPr/>
        <a:lstStyle/>
        <a:p>
          <a:endParaRPr lang="en-US"/>
        </a:p>
      </dgm:t>
    </dgm:pt>
    <dgm:pt modelId="{C1EEAB81-8C6E-4FBF-9A94-8166DF5CA0DE}">
      <dgm:prSet phldrT="[Text]"/>
      <dgm:spPr/>
      <dgm:t>
        <a:bodyPr/>
        <a:lstStyle/>
        <a:p>
          <a:r>
            <a:rPr lang="en-US" dirty="0"/>
            <a:t>IHSA Administrator </a:t>
          </a:r>
        </a:p>
      </dgm:t>
    </dgm:pt>
    <dgm:pt modelId="{8E2E469D-F30C-4EF7-BC40-9CE1B166D4EE}" type="parTrans" cxnId="{38DB537D-D5B2-411B-9B23-E3B681910D91}">
      <dgm:prSet/>
      <dgm:spPr/>
      <dgm:t>
        <a:bodyPr/>
        <a:lstStyle/>
        <a:p>
          <a:endParaRPr lang="en-US"/>
        </a:p>
      </dgm:t>
    </dgm:pt>
    <dgm:pt modelId="{4557F865-E0BA-43CC-BA31-C254221391D0}" type="sibTrans" cxnId="{38DB537D-D5B2-411B-9B23-E3B681910D91}">
      <dgm:prSet/>
      <dgm:spPr/>
      <dgm:t>
        <a:bodyPr/>
        <a:lstStyle/>
        <a:p>
          <a:endParaRPr lang="en-US"/>
        </a:p>
      </dgm:t>
    </dgm:pt>
    <dgm:pt modelId="{60B32C5F-5FC4-404A-80F6-57044F13BCC6}" type="pres">
      <dgm:prSet presAssocID="{68BF1BF6-8EA3-4D6C-80D2-B58D42968014}" presName="CompostProcess" presStyleCnt="0">
        <dgm:presLayoutVars>
          <dgm:dir/>
          <dgm:resizeHandles val="exact"/>
        </dgm:presLayoutVars>
      </dgm:prSet>
      <dgm:spPr/>
    </dgm:pt>
    <dgm:pt modelId="{8BCBA981-9C4F-4D93-882B-D8C29EB52F78}" type="pres">
      <dgm:prSet presAssocID="{68BF1BF6-8EA3-4D6C-80D2-B58D42968014}" presName="arrow" presStyleLbl="bgShp" presStyleIdx="0" presStyleCnt="1" custScaleY="82428" custLinFactNeighborX="3054" custLinFactNeighborY="13281"/>
      <dgm:spPr/>
    </dgm:pt>
    <dgm:pt modelId="{3B175E6A-2BB7-42CB-82BB-6C12C897422D}" type="pres">
      <dgm:prSet presAssocID="{68BF1BF6-8EA3-4D6C-80D2-B58D42968014}" presName="linearProcess" presStyleCnt="0"/>
      <dgm:spPr/>
    </dgm:pt>
    <dgm:pt modelId="{5E54C36B-C220-4A30-AC91-3ABEF3B507ED}" type="pres">
      <dgm:prSet presAssocID="{15221B31-0F77-4D14-B8A6-748C4849F18E}" presName="textNode" presStyleLbl="node1" presStyleIdx="0" presStyleCnt="3">
        <dgm:presLayoutVars>
          <dgm:bulletEnabled val="1"/>
        </dgm:presLayoutVars>
      </dgm:prSet>
      <dgm:spPr/>
    </dgm:pt>
    <dgm:pt modelId="{6B3266DC-E6E0-4D53-91A3-1311540F719C}" type="pres">
      <dgm:prSet presAssocID="{73792DDC-1B66-4552-9A22-58DD225777B0}" presName="sibTrans" presStyleCnt="0"/>
      <dgm:spPr/>
    </dgm:pt>
    <dgm:pt modelId="{585A3B89-2887-4C89-B59A-648D0B43AAD3}" type="pres">
      <dgm:prSet presAssocID="{37B2CC56-582F-4DF1-A1E0-076BBF41E438}" presName="textNode" presStyleLbl="node1" presStyleIdx="1" presStyleCnt="3">
        <dgm:presLayoutVars>
          <dgm:bulletEnabled val="1"/>
        </dgm:presLayoutVars>
      </dgm:prSet>
      <dgm:spPr/>
    </dgm:pt>
    <dgm:pt modelId="{82B1C685-18E3-4A84-A6D5-A2234701925A}" type="pres">
      <dgm:prSet presAssocID="{2D030A4C-A1EB-4AD6-BA51-B7BFB7224C71}" presName="sibTrans" presStyleCnt="0"/>
      <dgm:spPr/>
    </dgm:pt>
    <dgm:pt modelId="{A2205B39-C78C-4533-A028-CABC12D16EB4}" type="pres">
      <dgm:prSet presAssocID="{C1EEAB81-8C6E-4FBF-9A94-8166DF5CA0DE}" presName="textNode" presStyleLbl="node1" presStyleIdx="2" presStyleCnt="3">
        <dgm:presLayoutVars>
          <dgm:bulletEnabled val="1"/>
        </dgm:presLayoutVars>
      </dgm:prSet>
      <dgm:spPr/>
    </dgm:pt>
  </dgm:ptLst>
  <dgm:cxnLst>
    <dgm:cxn modelId="{A5056703-2285-4161-8954-4C57F982310B}" srcId="{68BF1BF6-8EA3-4D6C-80D2-B58D42968014}" destId="{15221B31-0F77-4D14-B8A6-748C4849F18E}" srcOrd="0" destOrd="0" parTransId="{851381DD-BB31-44F1-A05E-42EADC3828BB}" sibTransId="{73792DDC-1B66-4552-9A22-58DD225777B0}"/>
    <dgm:cxn modelId="{84568512-F259-4826-B438-EF87B39C40DC}" type="presOf" srcId="{68BF1BF6-8EA3-4D6C-80D2-B58D42968014}" destId="{60B32C5F-5FC4-404A-80F6-57044F13BCC6}" srcOrd="0" destOrd="0" presId="urn:microsoft.com/office/officeart/2005/8/layout/hProcess9"/>
    <dgm:cxn modelId="{0009E137-E426-4EFC-8B0C-892048D684F6}" srcId="{68BF1BF6-8EA3-4D6C-80D2-B58D42968014}" destId="{37B2CC56-582F-4DF1-A1E0-076BBF41E438}" srcOrd="1" destOrd="0" parTransId="{F567B974-320F-48DA-B428-65AA72046022}" sibTransId="{2D030A4C-A1EB-4AD6-BA51-B7BFB7224C71}"/>
    <dgm:cxn modelId="{583EB33F-338F-414F-9712-F6CEA54CFA30}" type="presOf" srcId="{C1EEAB81-8C6E-4FBF-9A94-8166DF5CA0DE}" destId="{A2205B39-C78C-4533-A028-CABC12D16EB4}" srcOrd="0" destOrd="0" presId="urn:microsoft.com/office/officeart/2005/8/layout/hProcess9"/>
    <dgm:cxn modelId="{38DB537D-D5B2-411B-9B23-E3B681910D91}" srcId="{68BF1BF6-8EA3-4D6C-80D2-B58D42968014}" destId="{C1EEAB81-8C6E-4FBF-9A94-8166DF5CA0DE}" srcOrd="2" destOrd="0" parTransId="{8E2E469D-F30C-4EF7-BC40-9CE1B166D4EE}" sibTransId="{4557F865-E0BA-43CC-BA31-C254221391D0}"/>
    <dgm:cxn modelId="{26F6D2A6-E036-42A3-84E7-6C7DA96ACCF7}" type="presOf" srcId="{15221B31-0F77-4D14-B8A6-748C4849F18E}" destId="{5E54C36B-C220-4A30-AC91-3ABEF3B507ED}" srcOrd="0" destOrd="0" presId="urn:microsoft.com/office/officeart/2005/8/layout/hProcess9"/>
    <dgm:cxn modelId="{609B94DC-B737-4400-A951-741976836BE9}" type="presOf" srcId="{37B2CC56-582F-4DF1-A1E0-076BBF41E438}" destId="{585A3B89-2887-4C89-B59A-648D0B43AAD3}" srcOrd="0" destOrd="0" presId="urn:microsoft.com/office/officeart/2005/8/layout/hProcess9"/>
    <dgm:cxn modelId="{1BA0A80D-BD56-4C0C-9897-3B4AEA49779D}" type="presParOf" srcId="{60B32C5F-5FC4-404A-80F6-57044F13BCC6}" destId="{8BCBA981-9C4F-4D93-882B-D8C29EB52F78}" srcOrd="0" destOrd="0" presId="urn:microsoft.com/office/officeart/2005/8/layout/hProcess9"/>
    <dgm:cxn modelId="{5C2D49F7-2B37-4E7D-A9C4-F4FA9C1D9929}" type="presParOf" srcId="{60B32C5F-5FC4-404A-80F6-57044F13BCC6}" destId="{3B175E6A-2BB7-42CB-82BB-6C12C897422D}" srcOrd="1" destOrd="0" presId="urn:microsoft.com/office/officeart/2005/8/layout/hProcess9"/>
    <dgm:cxn modelId="{F91CF02A-70DE-4B44-8058-765E66D52F5A}" type="presParOf" srcId="{3B175E6A-2BB7-42CB-82BB-6C12C897422D}" destId="{5E54C36B-C220-4A30-AC91-3ABEF3B507ED}" srcOrd="0" destOrd="0" presId="urn:microsoft.com/office/officeart/2005/8/layout/hProcess9"/>
    <dgm:cxn modelId="{83653C0C-1EDA-4482-A37B-960767CA1CBC}" type="presParOf" srcId="{3B175E6A-2BB7-42CB-82BB-6C12C897422D}" destId="{6B3266DC-E6E0-4D53-91A3-1311540F719C}" srcOrd="1" destOrd="0" presId="urn:microsoft.com/office/officeart/2005/8/layout/hProcess9"/>
    <dgm:cxn modelId="{5DECB46D-FA36-423C-BBA5-E2A2CB4569EA}" type="presParOf" srcId="{3B175E6A-2BB7-42CB-82BB-6C12C897422D}" destId="{585A3B89-2887-4C89-B59A-648D0B43AAD3}" srcOrd="2" destOrd="0" presId="urn:microsoft.com/office/officeart/2005/8/layout/hProcess9"/>
    <dgm:cxn modelId="{0831D6F2-0356-469E-9A3A-A430E6E34A14}" type="presParOf" srcId="{3B175E6A-2BB7-42CB-82BB-6C12C897422D}" destId="{82B1C685-18E3-4A84-A6D5-A2234701925A}" srcOrd="3" destOrd="0" presId="urn:microsoft.com/office/officeart/2005/8/layout/hProcess9"/>
    <dgm:cxn modelId="{3B81B8E7-3332-4E24-9379-ADDB74EF0E1E}" type="presParOf" srcId="{3B175E6A-2BB7-42CB-82BB-6C12C897422D}" destId="{A2205B39-C78C-4533-A028-CABC12D16EB4}"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26DBC-ABE1-4772-9E2A-D8E3F165BFC0}">
      <dsp:nvSpPr>
        <dsp:cNvPr id="0" name=""/>
        <dsp:cNvSpPr/>
      </dsp:nvSpPr>
      <dsp:spPr>
        <a:xfrm>
          <a:off x="2079369" y="0"/>
          <a:ext cx="2079369" cy="987948"/>
        </a:xfrm>
        <a:prstGeom prst="trapezoid">
          <a:avLst>
            <a:gd name="adj" fmla="val 105237"/>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t>1 State Association</a:t>
          </a:r>
        </a:p>
      </dsp:txBody>
      <dsp:txXfrm>
        <a:off x="2079369" y="0"/>
        <a:ext cx="2079369" cy="987948"/>
      </dsp:txXfrm>
    </dsp:sp>
    <dsp:sp modelId="{5134F0CF-D0C6-4DBE-BD15-4453625FD974}">
      <dsp:nvSpPr>
        <dsp:cNvPr id="0" name=""/>
        <dsp:cNvSpPr/>
      </dsp:nvSpPr>
      <dsp:spPr>
        <a:xfrm>
          <a:off x="1039684" y="987948"/>
          <a:ext cx="4158738" cy="987948"/>
        </a:xfrm>
        <a:prstGeom prst="trapezoid">
          <a:avLst>
            <a:gd name="adj" fmla="val 105237"/>
          </a:avLst>
        </a:prstGeom>
        <a:solidFill>
          <a:schemeClr val="accent1">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t>31 Sports &amp; 9 Activities</a:t>
          </a:r>
        </a:p>
      </dsp:txBody>
      <dsp:txXfrm>
        <a:off x="1767463" y="987948"/>
        <a:ext cx="2703179" cy="987948"/>
      </dsp:txXfrm>
    </dsp:sp>
    <dsp:sp modelId="{E1C0AC11-343A-4388-90AF-95059C31B8AE}">
      <dsp:nvSpPr>
        <dsp:cNvPr id="0" name=""/>
        <dsp:cNvSpPr/>
      </dsp:nvSpPr>
      <dsp:spPr>
        <a:xfrm>
          <a:off x="0" y="1968733"/>
          <a:ext cx="6238107" cy="987948"/>
        </a:xfrm>
        <a:prstGeom prst="trapezoid">
          <a:avLst>
            <a:gd name="adj" fmla="val 105237"/>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t>Over 368,000 Participants </a:t>
          </a:r>
        </a:p>
      </dsp:txBody>
      <dsp:txXfrm>
        <a:off x="1091668" y="1968733"/>
        <a:ext cx="4054769" cy="987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0EBB1-C809-418C-850E-C00D7B6F7896}">
      <dsp:nvSpPr>
        <dsp:cNvPr id="0" name=""/>
        <dsp:cNvSpPr/>
      </dsp:nvSpPr>
      <dsp:spPr>
        <a:xfrm>
          <a:off x="9195" y="170433"/>
          <a:ext cx="2748540" cy="16491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IHSA Board of Directors</a:t>
          </a:r>
        </a:p>
      </dsp:txBody>
      <dsp:txXfrm>
        <a:off x="57496" y="218734"/>
        <a:ext cx="2651938" cy="1552522"/>
      </dsp:txXfrm>
    </dsp:sp>
    <dsp:sp modelId="{5476FA06-C260-4B9A-9CF9-DF523CE41B78}">
      <dsp:nvSpPr>
        <dsp:cNvPr id="0" name=""/>
        <dsp:cNvSpPr/>
      </dsp:nvSpPr>
      <dsp:spPr>
        <a:xfrm>
          <a:off x="3032590" y="654176"/>
          <a:ext cx="582690" cy="6816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3032590" y="790504"/>
        <a:ext cx="407883" cy="408982"/>
      </dsp:txXfrm>
    </dsp:sp>
    <dsp:sp modelId="{6D39403D-6896-4782-8BF3-8439B8925272}">
      <dsp:nvSpPr>
        <dsp:cNvPr id="0" name=""/>
        <dsp:cNvSpPr/>
      </dsp:nvSpPr>
      <dsp:spPr>
        <a:xfrm>
          <a:off x="3857152" y="115764"/>
          <a:ext cx="2748540" cy="17584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IHSA Legislative Commission </a:t>
          </a:r>
        </a:p>
      </dsp:txBody>
      <dsp:txXfrm>
        <a:off x="3908656" y="167268"/>
        <a:ext cx="2645532" cy="1655453"/>
      </dsp:txXfrm>
    </dsp:sp>
    <dsp:sp modelId="{20876E87-54EC-4FA8-9C29-F50A34F760E3}">
      <dsp:nvSpPr>
        <dsp:cNvPr id="0" name=""/>
        <dsp:cNvSpPr/>
      </dsp:nvSpPr>
      <dsp:spPr>
        <a:xfrm>
          <a:off x="6880547" y="654176"/>
          <a:ext cx="582690" cy="6816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6880547" y="790504"/>
        <a:ext cx="407883" cy="408982"/>
      </dsp:txXfrm>
    </dsp:sp>
    <dsp:sp modelId="{538F090F-5B71-42DB-8F01-195E023049D1}">
      <dsp:nvSpPr>
        <dsp:cNvPr id="0" name=""/>
        <dsp:cNvSpPr/>
      </dsp:nvSpPr>
      <dsp:spPr>
        <a:xfrm>
          <a:off x="7705109" y="170433"/>
          <a:ext cx="2748540" cy="16491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IHSA Executive Director </a:t>
          </a:r>
        </a:p>
      </dsp:txBody>
      <dsp:txXfrm>
        <a:off x="7753410" y="218734"/>
        <a:ext cx="2651938" cy="15525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4CA96-FA63-40F2-931A-9674EE3BACF9}">
      <dsp:nvSpPr>
        <dsp:cNvPr id="0" name=""/>
        <dsp:cNvSpPr/>
      </dsp:nvSpPr>
      <dsp:spPr>
        <a:xfrm>
          <a:off x="9343" y="207110"/>
          <a:ext cx="2792766" cy="16756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IHSA Assistant Executive Directors</a:t>
          </a:r>
        </a:p>
      </dsp:txBody>
      <dsp:txXfrm>
        <a:off x="58421" y="256188"/>
        <a:ext cx="2694610" cy="1577504"/>
      </dsp:txXfrm>
    </dsp:sp>
    <dsp:sp modelId="{B15D077C-5882-441E-89B4-935D9FA05F5F}">
      <dsp:nvSpPr>
        <dsp:cNvPr id="0" name=""/>
        <dsp:cNvSpPr/>
      </dsp:nvSpPr>
      <dsp:spPr>
        <a:xfrm>
          <a:off x="3081387" y="698637"/>
          <a:ext cx="592066" cy="6926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3081387" y="837158"/>
        <a:ext cx="414446" cy="415564"/>
      </dsp:txXfrm>
    </dsp:sp>
    <dsp:sp modelId="{40A32779-41E5-48A4-8244-C9FF5A4845D0}">
      <dsp:nvSpPr>
        <dsp:cNvPr id="0" name=""/>
        <dsp:cNvSpPr/>
      </dsp:nvSpPr>
      <dsp:spPr>
        <a:xfrm>
          <a:off x="3919217" y="207110"/>
          <a:ext cx="2792766" cy="16756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Advisory Committees</a:t>
          </a:r>
        </a:p>
      </dsp:txBody>
      <dsp:txXfrm>
        <a:off x="3968295" y="256188"/>
        <a:ext cx="2694610" cy="1577504"/>
      </dsp:txXfrm>
    </dsp:sp>
    <dsp:sp modelId="{44951FA5-E899-4E28-BAA7-AF6E1CDC505B}">
      <dsp:nvSpPr>
        <dsp:cNvPr id="0" name=""/>
        <dsp:cNvSpPr/>
      </dsp:nvSpPr>
      <dsp:spPr>
        <a:xfrm>
          <a:off x="6991260" y="698637"/>
          <a:ext cx="592066" cy="6926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6991260" y="837158"/>
        <a:ext cx="414446" cy="415564"/>
      </dsp:txXfrm>
    </dsp:sp>
    <dsp:sp modelId="{727AD550-0FCD-4CCD-B0EF-AAB386C4AFAF}">
      <dsp:nvSpPr>
        <dsp:cNvPr id="0" name=""/>
        <dsp:cNvSpPr/>
      </dsp:nvSpPr>
      <dsp:spPr>
        <a:xfrm>
          <a:off x="7829090" y="207110"/>
          <a:ext cx="2792766" cy="16756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Member Schools </a:t>
          </a:r>
        </a:p>
      </dsp:txBody>
      <dsp:txXfrm>
        <a:off x="7878168" y="256188"/>
        <a:ext cx="2694610" cy="15775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BA981-9C4F-4D93-882B-D8C29EB52F78}">
      <dsp:nvSpPr>
        <dsp:cNvPr id="0" name=""/>
        <dsp:cNvSpPr/>
      </dsp:nvSpPr>
      <dsp:spPr>
        <a:xfrm>
          <a:off x="1056318" y="952168"/>
          <a:ext cx="8893419" cy="446649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54C36B-C220-4A30-AC91-3ABEF3B507ED}">
      <dsp:nvSpPr>
        <dsp:cNvPr id="0" name=""/>
        <dsp:cNvSpPr/>
      </dsp:nvSpPr>
      <dsp:spPr>
        <a:xfrm>
          <a:off x="11239" y="1625600"/>
          <a:ext cx="3367728"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Member School Coaches &amp; Participants </a:t>
          </a:r>
        </a:p>
        <a:p>
          <a:pPr marL="0" lvl="0" indent="0" algn="ctr" defTabSz="1155700">
            <a:lnSpc>
              <a:spcPct val="90000"/>
            </a:lnSpc>
            <a:spcBef>
              <a:spcPct val="0"/>
            </a:spcBef>
            <a:spcAft>
              <a:spcPct val="35000"/>
            </a:spcAft>
            <a:buNone/>
          </a:pPr>
          <a:r>
            <a:rPr lang="en-US" sz="2600" kern="1200" dirty="0"/>
            <a:t>Advisory Committee</a:t>
          </a:r>
        </a:p>
      </dsp:txBody>
      <dsp:txXfrm>
        <a:off x="117046" y="1731407"/>
        <a:ext cx="3156114" cy="1955852"/>
      </dsp:txXfrm>
    </dsp:sp>
    <dsp:sp modelId="{585A3B89-2887-4C89-B59A-648D0B43AAD3}">
      <dsp:nvSpPr>
        <dsp:cNvPr id="0" name=""/>
        <dsp:cNvSpPr/>
      </dsp:nvSpPr>
      <dsp:spPr>
        <a:xfrm>
          <a:off x="3547558" y="1625600"/>
          <a:ext cx="3367728"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State Final Manager</a:t>
          </a:r>
        </a:p>
      </dsp:txBody>
      <dsp:txXfrm>
        <a:off x="3653365" y="1731407"/>
        <a:ext cx="3156114" cy="1955852"/>
      </dsp:txXfrm>
    </dsp:sp>
    <dsp:sp modelId="{A2205B39-C78C-4533-A028-CABC12D16EB4}">
      <dsp:nvSpPr>
        <dsp:cNvPr id="0" name=""/>
        <dsp:cNvSpPr/>
      </dsp:nvSpPr>
      <dsp:spPr>
        <a:xfrm>
          <a:off x="7083878" y="1625600"/>
          <a:ext cx="3367728"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IHSA Administrator </a:t>
          </a:r>
        </a:p>
      </dsp:txBody>
      <dsp:txXfrm>
        <a:off x="7189685" y="1731407"/>
        <a:ext cx="3156114" cy="1955852"/>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09D12A-087E-4E28-98E5-0AD56465C06D}" type="datetimeFigureOut">
              <a:rPr lang="en-US" smtClean="0"/>
              <a:t>9/17/2019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49B1FC-08D7-45E4-B3D7-1D107737D5BE}" type="slidenum">
              <a:rPr lang="en-US" smtClean="0"/>
              <a:t>‹#›</a:t>
            </a:fld>
            <a:endParaRPr lang="en-US"/>
          </a:p>
        </p:txBody>
      </p:sp>
    </p:spTree>
    <p:extLst>
      <p:ext uri="{BB962C8B-B14F-4D97-AF65-F5344CB8AC3E}">
        <p14:creationId xmlns:p14="http://schemas.microsoft.com/office/powerpoint/2010/main" val="3899066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ihsa.org/AbouttheIHSA/BoardofDirectors.aspx"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www.ihsa.org/AbouttheIHSA/LegislativeCommission.aspx" TargetMode="External"/><Relationship Id="rId4" Type="http://schemas.openxmlformats.org/officeDocument/2006/relationships/hyperlink" Target="http://www.ihsa.org/AbouttheIHSA/AdministrativeSupportStaff.aspx"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ihsa.org/PlaySmartPlayHard"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www.ihsa.org/Resources/Sportsmanship/AddATude.aspx" TargetMode="External"/><Relationship Id="rId5" Type="http://schemas.openxmlformats.org/officeDocument/2006/relationships/hyperlink" Target="http://www.ihsa.tv/" TargetMode="External"/><Relationship Id="rId4" Type="http://schemas.openxmlformats.org/officeDocument/2006/relationships/hyperlink" Target="http://www.ihsa.org/NewsMedia/IHSATVNetwork.aspx"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Make Leaders Out of Coaches</a:t>
            </a:r>
          </a:p>
          <a:p>
            <a:r>
              <a:rPr lang="en-US" dirty="0"/>
              <a:t>Susie Knoblauch, IHSA Assistant Executive Director</a:t>
            </a:r>
          </a:p>
          <a:p>
            <a:r>
              <a:rPr lang="en-US" dirty="0"/>
              <a:t>Jan Heiteen, IHSA Speech:  Individual Events State Final Manager</a:t>
            </a:r>
          </a:p>
          <a:p>
            <a:endParaRPr lang="en-US" dirty="0"/>
          </a:p>
          <a:p>
            <a:pPr fontAlgn="base"/>
            <a:r>
              <a:rPr lang="en-US" sz="1200" b="0" i="0" kern="1200" dirty="0">
                <a:solidFill>
                  <a:schemeClr val="tx1"/>
                </a:solidFill>
                <a:effectLst/>
                <a:latin typeface="+mn-lt"/>
                <a:ea typeface="+mn-ea"/>
                <a:cs typeface="+mn-cs"/>
              </a:rPr>
              <a:t>What would your program be like if you were the person who came to mind every time someone said they need X, Y, and Z? Becoming the go-to person in your profession takes consistent, clear, and laser-focused effort. It is our role to make leaders out of coaches in our state so they become advocates for themselves and others.  You must be bold in your beliefs and teaching, and you must be seen as a resource in your community. Sound difficult? It’s not difficult, but it takes getting a few things nailed down with crystal-clear precision and accuracy, so that people know EXACTLY what you do and who you serve.</a:t>
            </a:r>
          </a:p>
          <a:p>
            <a:endParaRPr lang="en-US" dirty="0"/>
          </a:p>
        </p:txBody>
      </p:sp>
      <p:sp>
        <p:nvSpPr>
          <p:cNvPr id="4" name="Slide Number Placeholder 3"/>
          <p:cNvSpPr>
            <a:spLocks noGrp="1"/>
          </p:cNvSpPr>
          <p:nvPr>
            <p:ph type="sldNum" sz="quarter" idx="10"/>
          </p:nvPr>
        </p:nvSpPr>
        <p:spPr/>
        <p:txBody>
          <a:bodyPr/>
          <a:lstStyle/>
          <a:p>
            <a:fld id="{9F49B1FC-08D7-45E4-B3D7-1D107737D5BE}" type="slidenum">
              <a:rPr lang="en-US" smtClean="0"/>
              <a:t>1</a:t>
            </a:fld>
            <a:endParaRPr lang="en-US"/>
          </a:p>
        </p:txBody>
      </p:sp>
    </p:spTree>
    <p:extLst>
      <p:ext uri="{BB962C8B-B14F-4D97-AF65-F5344CB8AC3E}">
        <p14:creationId xmlns:p14="http://schemas.microsoft.com/office/powerpoint/2010/main" val="1865666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Role</a:t>
            </a:r>
          </a:p>
          <a:p>
            <a:r>
              <a:rPr lang="en-US" dirty="0"/>
              <a:t>Example </a:t>
            </a:r>
          </a:p>
          <a:p>
            <a:r>
              <a:rPr lang="en-US" dirty="0"/>
              <a:t>Awareness</a:t>
            </a:r>
          </a:p>
          <a:p>
            <a:r>
              <a:rPr lang="en-US" dirty="0"/>
              <a:t>Passion</a:t>
            </a:r>
          </a:p>
          <a:p>
            <a:r>
              <a:rPr lang="en-US" dirty="0"/>
              <a:t>Enthusiasm </a:t>
            </a:r>
          </a:p>
          <a:p>
            <a:r>
              <a:rPr lang="en-US" dirty="0"/>
              <a:t>Ability </a:t>
            </a:r>
          </a:p>
          <a:p>
            <a:r>
              <a:rPr lang="en-US" dirty="0"/>
              <a:t>Communication </a:t>
            </a:r>
          </a:p>
          <a:p>
            <a:r>
              <a:rPr lang="en-US" dirty="0"/>
              <a:t>Motivation </a:t>
            </a:r>
          </a:p>
          <a:p>
            <a:r>
              <a:rPr lang="en-US" dirty="0"/>
              <a:t>Visionary </a:t>
            </a:r>
          </a:p>
          <a:p>
            <a:endParaRPr lang="en-US" dirty="0"/>
          </a:p>
        </p:txBody>
      </p:sp>
      <p:sp>
        <p:nvSpPr>
          <p:cNvPr id="4" name="Slide Number Placeholder 3"/>
          <p:cNvSpPr>
            <a:spLocks noGrp="1"/>
          </p:cNvSpPr>
          <p:nvPr>
            <p:ph type="sldNum" sz="quarter" idx="5"/>
          </p:nvPr>
        </p:nvSpPr>
        <p:spPr/>
        <p:txBody>
          <a:bodyPr/>
          <a:lstStyle/>
          <a:p>
            <a:fld id="{9F49B1FC-08D7-45E4-B3D7-1D107737D5BE}" type="slidenum">
              <a:rPr lang="en-US" smtClean="0"/>
              <a:t>11</a:t>
            </a:fld>
            <a:endParaRPr lang="en-US"/>
          </a:p>
        </p:txBody>
      </p:sp>
    </p:spTree>
    <p:extLst>
      <p:ext uri="{BB962C8B-B14F-4D97-AF65-F5344CB8AC3E}">
        <p14:creationId xmlns:p14="http://schemas.microsoft.com/office/powerpoint/2010/main" val="2459527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Afraid to Do the “Dirty Work” </a:t>
            </a:r>
          </a:p>
        </p:txBody>
      </p:sp>
      <p:sp>
        <p:nvSpPr>
          <p:cNvPr id="4" name="Slide Number Placeholder 3"/>
          <p:cNvSpPr>
            <a:spLocks noGrp="1"/>
          </p:cNvSpPr>
          <p:nvPr>
            <p:ph type="sldNum" sz="quarter" idx="5"/>
          </p:nvPr>
        </p:nvSpPr>
        <p:spPr/>
        <p:txBody>
          <a:bodyPr/>
          <a:lstStyle/>
          <a:p>
            <a:fld id="{9F49B1FC-08D7-45E4-B3D7-1D107737D5BE}" type="slidenum">
              <a:rPr lang="en-US" smtClean="0"/>
              <a:t>12</a:t>
            </a:fld>
            <a:endParaRPr lang="en-US"/>
          </a:p>
        </p:txBody>
      </p:sp>
    </p:spTree>
    <p:extLst>
      <p:ext uri="{BB962C8B-B14F-4D97-AF65-F5344CB8AC3E}">
        <p14:creationId xmlns:p14="http://schemas.microsoft.com/office/powerpoint/2010/main" val="1052022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Poised Under Pressure </a:t>
            </a:r>
          </a:p>
        </p:txBody>
      </p:sp>
      <p:sp>
        <p:nvSpPr>
          <p:cNvPr id="4" name="Slide Number Placeholder 3"/>
          <p:cNvSpPr>
            <a:spLocks noGrp="1"/>
          </p:cNvSpPr>
          <p:nvPr>
            <p:ph type="sldNum" sz="quarter" idx="5"/>
          </p:nvPr>
        </p:nvSpPr>
        <p:spPr/>
        <p:txBody>
          <a:bodyPr/>
          <a:lstStyle/>
          <a:p>
            <a:fld id="{9F49B1FC-08D7-45E4-B3D7-1D107737D5BE}" type="slidenum">
              <a:rPr lang="en-US" smtClean="0"/>
              <a:t>13</a:t>
            </a:fld>
            <a:endParaRPr lang="en-US"/>
          </a:p>
        </p:txBody>
      </p:sp>
    </p:spTree>
    <p:extLst>
      <p:ext uri="{BB962C8B-B14F-4D97-AF65-F5344CB8AC3E}">
        <p14:creationId xmlns:p14="http://schemas.microsoft.com/office/powerpoint/2010/main" val="2642859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Looks Out for Others</a:t>
            </a:r>
          </a:p>
        </p:txBody>
      </p:sp>
      <p:sp>
        <p:nvSpPr>
          <p:cNvPr id="4" name="Slide Number Placeholder 3"/>
          <p:cNvSpPr>
            <a:spLocks noGrp="1"/>
          </p:cNvSpPr>
          <p:nvPr>
            <p:ph type="sldNum" sz="quarter" idx="5"/>
          </p:nvPr>
        </p:nvSpPr>
        <p:spPr/>
        <p:txBody>
          <a:bodyPr/>
          <a:lstStyle/>
          <a:p>
            <a:fld id="{9F49B1FC-08D7-45E4-B3D7-1D107737D5BE}" type="slidenum">
              <a:rPr lang="en-US" smtClean="0"/>
              <a:t>14</a:t>
            </a:fld>
            <a:endParaRPr lang="en-US"/>
          </a:p>
        </p:txBody>
      </p:sp>
    </p:spTree>
    <p:extLst>
      <p:ext uri="{BB962C8B-B14F-4D97-AF65-F5344CB8AC3E}">
        <p14:creationId xmlns:p14="http://schemas.microsoft.com/office/powerpoint/2010/main" val="421820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Delegate</a:t>
            </a:r>
          </a:p>
        </p:txBody>
      </p:sp>
      <p:sp>
        <p:nvSpPr>
          <p:cNvPr id="4" name="Slide Number Placeholder 3"/>
          <p:cNvSpPr>
            <a:spLocks noGrp="1"/>
          </p:cNvSpPr>
          <p:nvPr>
            <p:ph type="sldNum" sz="quarter" idx="5"/>
          </p:nvPr>
        </p:nvSpPr>
        <p:spPr/>
        <p:txBody>
          <a:bodyPr/>
          <a:lstStyle/>
          <a:p>
            <a:fld id="{9F49B1FC-08D7-45E4-B3D7-1D107737D5BE}" type="slidenum">
              <a:rPr lang="en-US" smtClean="0"/>
              <a:t>15</a:t>
            </a:fld>
            <a:endParaRPr lang="en-US"/>
          </a:p>
        </p:txBody>
      </p:sp>
    </p:spTree>
    <p:extLst>
      <p:ext uri="{BB962C8B-B14F-4D97-AF65-F5344CB8AC3E}">
        <p14:creationId xmlns:p14="http://schemas.microsoft.com/office/powerpoint/2010/main" val="646528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Finds a Way to Make Thing Happen</a:t>
            </a:r>
          </a:p>
        </p:txBody>
      </p:sp>
      <p:sp>
        <p:nvSpPr>
          <p:cNvPr id="4" name="Slide Number Placeholder 3"/>
          <p:cNvSpPr>
            <a:spLocks noGrp="1"/>
          </p:cNvSpPr>
          <p:nvPr>
            <p:ph type="sldNum" sz="quarter" idx="5"/>
          </p:nvPr>
        </p:nvSpPr>
        <p:spPr/>
        <p:txBody>
          <a:bodyPr/>
          <a:lstStyle/>
          <a:p>
            <a:fld id="{9F49B1FC-08D7-45E4-B3D7-1D107737D5BE}" type="slidenum">
              <a:rPr lang="en-US" smtClean="0"/>
              <a:t>16</a:t>
            </a:fld>
            <a:endParaRPr lang="en-US"/>
          </a:p>
        </p:txBody>
      </p:sp>
    </p:spTree>
    <p:extLst>
      <p:ext uri="{BB962C8B-B14F-4D97-AF65-F5344CB8AC3E}">
        <p14:creationId xmlns:p14="http://schemas.microsoft.com/office/powerpoint/2010/main" val="320325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Simply tasks </a:t>
            </a:r>
          </a:p>
        </p:txBody>
      </p:sp>
      <p:sp>
        <p:nvSpPr>
          <p:cNvPr id="4" name="Slide Number Placeholder 3"/>
          <p:cNvSpPr>
            <a:spLocks noGrp="1"/>
          </p:cNvSpPr>
          <p:nvPr>
            <p:ph type="sldNum" sz="quarter" idx="5"/>
          </p:nvPr>
        </p:nvSpPr>
        <p:spPr/>
        <p:txBody>
          <a:bodyPr/>
          <a:lstStyle/>
          <a:p>
            <a:fld id="{9F49B1FC-08D7-45E4-B3D7-1D107737D5BE}" type="slidenum">
              <a:rPr lang="en-US" smtClean="0"/>
              <a:t>20</a:t>
            </a:fld>
            <a:endParaRPr lang="en-US"/>
          </a:p>
        </p:txBody>
      </p:sp>
    </p:spTree>
    <p:extLst>
      <p:ext uri="{BB962C8B-B14F-4D97-AF65-F5344CB8AC3E}">
        <p14:creationId xmlns:p14="http://schemas.microsoft.com/office/powerpoint/2010/main" val="4074081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they need help, guidance,</a:t>
            </a:r>
            <a:r>
              <a:rPr lang="en-US" baseline="0" dirty="0"/>
              <a:t> support, assistance, advise …</a:t>
            </a:r>
            <a:endParaRPr lang="en-US" dirty="0"/>
          </a:p>
        </p:txBody>
      </p:sp>
      <p:sp>
        <p:nvSpPr>
          <p:cNvPr id="4" name="Slide Number Placeholder 3"/>
          <p:cNvSpPr>
            <a:spLocks noGrp="1"/>
          </p:cNvSpPr>
          <p:nvPr>
            <p:ph type="sldNum" sz="quarter" idx="10"/>
          </p:nvPr>
        </p:nvSpPr>
        <p:spPr/>
        <p:txBody>
          <a:bodyPr/>
          <a:lstStyle/>
          <a:p>
            <a:fld id="{9F49B1FC-08D7-45E4-B3D7-1D107737D5BE}" type="slidenum">
              <a:rPr lang="en-US" smtClean="0"/>
              <a:t>21</a:t>
            </a:fld>
            <a:endParaRPr lang="en-US"/>
          </a:p>
        </p:txBody>
      </p:sp>
    </p:spTree>
    <p:extLst>
      <p:ext uri="{BB962C8B-B14F-4D97-AF65-F5344CB8AC3E}">
        <p14:creationId xmlns:p14="http://schemas.microsoft.com/office/powerpoint/2010/main" val="917891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at your leadership table? </a:t>
            </a:r>
          </a:p>
        </p:txBody>
      </p:sp>
      <p:sp>
        <p:nvSpPr>
          <p:cNvPr id="4" name="Slide Number Placeholder 3"/>
          <p:cNvSpPr>
            <a:spLocks noGrp="1"/>
          </p:cNvSpPr>
          <p:nvPr>
            <p:ph type="sldNum" sz="quarter" idx="5"/>
          </p:nvPr>
        </p:nvSpPr>
        <p:spPr/>
        <p:txBody>
          <a:bodyPr/>
          <a:lstStyle/>
          <a:p>
            <a:fld id="{9F49B1FC-08D7-45E4-B3D7-1D107737D5BE}" type="slidenum">
              <a:rPr lang="en-US" smtClean="0"/>
              <a:t>22</a:t>
            </a:fld>
            <a:endParaRPr lang="en-US"/>
          </a:p>
        </p:txBody>
      </p:sp>
    </p:spTree>
    <p:extLst>
      <p:ext uri="{BB962C8B-B14F-4D97-AF65-F5344CB8AC3E}">
        <p14:creationId xmlns:p14="http://schemas.microsoft.com/office/powerpoint/2010/main" val="3530724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Best Leaders Are Great Coach</a:t>
            </a:r>
          </a:p>
        </p:txBody>
      </p:sp>
      <p:sp>
        <p:nvSpPr>
          <p:cNvPr id="4" name="Slide Number Placeholder 3"/>
          <p:cNvSpPr>
            <a:spLocks noGrp="1"/>
          </p:cNvSpPr>
          <p:nvPr>
            <p:ph type="sldNum" sz="quarter" idx="5"/>
          </p:nvPr>
        </p:nvSpPr>
        <p:spPr/>
        <p:txBody>
          <a:bodyPr/>
          <a:lstStyle/>
          <a:p>
            <a:fld id="{9F49B1FC-08D7-45E4-B3D7-1D107737D5BE}" type="slidenum">
              <a:rPr lang="en-US" smtClean="0"/>
              <a:t>23</a:t>
            </a:fld>
            <a:endParaRPr lang="en-US"/>
          </a:p>
        </p:txBody>
      </p:sp>
    </p:spTree>
    <p:extLst>
      <p:ext uri="{BB962C8B-B14F-4D97-AF65-F5344CB8AC3E}">
        <p14:creationId xmlns:p14="http://schemas.microsoft.com/office/powerpoint/2010/main" val="366615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What do we do and who do we serve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Founded on December 27, 1900, the Illinois High School Association is a private, not-for-profit organization with more than 800 member high schools in Illinois. The IHSA is headquartered in Bloomington, Illinois, and is not funded by tax dollars or administered by the government in the state of Illinois.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People</a:t>
            </a:r>
          </a:p>
          <a:p>
            <a:r>
              <a:rPr lang="en-US" sz="1200" b="0" i="0" kern="1200" dirty="0">
                <a:solidFill>
                  <a:schemeClr val="tx1"/>
                </a:solidFill>
                <a:effectLst/>
                <a:latin typeface="+mn-lt"/>
                <a:ea typeface="+mn-ea"/>
                <a:cs typeface="+mn-cs"/>
              </a:rPr>
              <a:t>The principals who make up the IHSA </a:t>
            </a:r>
            <a:r>
              <a:rPr lang="en-US" sz="1200" b="0" i="0" u="sng" kern="1200" dirty="0">
                <a:solidFill>
                  <a:schemeClr val="tx1"/>
                </a:solidFill>
                <a:effectLst/>
                <a:latin typeface="+mn-lt"/>
                <a:ea typeface="+mn-ea"/>
                <a:cs typeface="+mn-cs"/>
                <a:hlinkClick r:id="rId3"/>
              </a:rPr>
              <a:t>Board of Directors</a:t>
            </a:r>
            <a:r>
              <a:rPr lang="en-US" sz="1200" b="0" i="0" kern="1200" dirty="0">
                <a:solidFill>
                  <a:schemeClr val="tx1"/>
                </a:solidFill>
                <a:effectLst/>
                <a:latin typeface="+mn-lt"/>
                <a:ea typeface="+mn-ea"/>
                <a:cs typeface="+mn-cs"/>
              </a:rPr>
              <a:t> volunteer their time and energy to serve the IHSA and its member schools. Each Board member represents a geographic division in the state after being nominated and then elected in a vote by other principals in that division.</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The </a:t>
            </a:r>
            <a:r>
              <a:rPr lang="en-US" sz="1200" b="0" i="0" u="sng" kern="1200" dirty="0">
                <a:solidFill>
                  <a:schemeClr val="tx1"/>
                </a:solidFill>
                <a:effectLst/>
                <a:latin typeface="+mn-lt"/>
                <a:ea typeface="+mn-ea"/>
                <a:cs typeface="+mn-cs"/>
                <a:hlinkClick r:id="rId4"/>
              </a:rPr>
              <a:t>IHSA staff</a:t>
            </a:r>
            <a:r>
              <a:rPr lang="en-US" sz="1200" b="0" i="0" kern="1200" dirty="0">
                <a:solidFill>
                  <a:schemeClr val="tx1"/>
                </a:solidFill>
                <a:effectLst/>
                <a:latin typeface="+mn-lt"/>
                <a:ea typeface="+mn-ea"/>
                <a:cs typeface="+mn-cs"/>
              </a:rPr>
              <a:t> administers the state tournaments in all IHSA sanctioned activities and sports, including the selection of State Series sites, assignment of officials and on-site state final management. The staff is responsible for the education and enforcement of the by-laws that its member schools vote into existence.</a:t>
            </a:r>
          </a:p>
          <a:p>
            <a:r>
              <a:rPr lang="en-US" sz="1200" b="0" i="0" kern="1200" dirty="0">
                <a:solidFill>
                  <a:schemeClr val="tx1"/>
                </a:solidFill>
                <a:effectLst/>
                <a:latin typeface="+mn-lt"/>
                <a:ea typeface="+mn-ea"/>
                <a:cs typeface="+mn-cs"/>
              </a:rPr>
              <a:t>Effecting Change</a:t>
            </a:r>
          </a:p>
          <a:p>
            <a:r>
              <a:rPr lang="en-US" sz="1200" b="0" i="0" kern="1200" dirty="0">
                <a:solidFill>
                  <a:schemeClr val="tx1"/>
                </a:solidFill>
                <a:effectLst/>
                <a:latin typeface="+mn-lt"/>
                <a:ea typeface="+mn-ea"/>
                <a:cs typeface="+mn-cs"/>
              </a:rPr>
              <a:t>The rules that govern the setup and scheduling of each state tournament are known as the Terms &amp; Conditions. Every sport and activity has a geographically diverse Advisory Committee that can offer recommendations to change the Terms &amp; Conditions. A committee of Athletic Directors provides feedback on each recommendation to give the Board of Directors feedback from several groups before they cast the deciding vote.</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Any member school can propose a new by-law or a change to an existing by-law. Those proposals are reviewed by the IHSA </a:t>
            </a:r>
            <a:r>
              <a:rPr lang="en-US" sz="1200" b="0" i="0" u="sng" kern="1200" dirty="0">
                <a:solidFill>
                  <a:schemeClr val="tx1"/>
                </a:solidFill>
                <a:effectLst/>
                <a:latin typeface="+mn-lt"/>
                <a:ea typeface="+mn-ea"/>
                <a:cs typeface="+mn-cs"/>
                <a:hlinkClick r:id="rId5"/>
              </a:rPr>
              <a:t>Legislative Commission</a:t>
            </a:r>
            <a:r>
              <a:rPr lang="en-US" sz="1200" b="0" i="0" kern="1200" dirty="0">
                <a:solidFill>
                  <a:schemeClr val="tx1"/>
                </a:solidFill>
                <a:effectLst/>
                <a:latin typeface="+mn-lt"/>
                <a:ea typeface="+mn-ea"/>
                <a:cs typeface="+mn-cs"/>
              </a:rPr>
              <a:t>, a 35-person group of Principals and Athletic Directors from around the state. The proposed changes are then reviewed for all IHSA member schools at mandatory Town Hall Meetings held at 28 different high schools throughout the state each November. The Legislative Commissioners then vote on whether each proposal should appear on an all-school ballot based on the feedback of the member schools that attend their Town Hall Meetings. The proposals that are moved forward by the Legislative Commission are voted on by every member school and must have a simple majority to become a by-law.</a:t>
            </a:r>
          </a:p>
          <a:p>
            <a:endParaRPr lang="en-US" dirty="0"/>
          </a:p>
        </p:txBody>
      </p:sp>
      <p:sp>
        <p:nvSpPr>
          <p:cNvPr id="4" name="Slide Number Placeholder 3"/>
          <p:cNvSpPr>
            <a:spLocks noGrp="1"/>
          </p:cNvSpPr>
          <p:nvPr>
            <p:ph type="sldNum" sz="quarter" idx="10"/>
          </p:nvPr>
        </p:nvSpPr>
        <p:spPr/>
        <p:txBody>
          <a:bodyPr/>
          <a:lstStyle/>
          <a:p>
            <a:fld id="{9F49B1FC-08D7-45E4-B3D7-1D107737D5BE}" type="slidenum">
              <a:rPr lang="en-US" smtClean="0"/>
              <a:t>2</a:t>
            </a:fld>
            <a:endParaRPr lang="en-US"/>
          </a:p>
        </p:txBody>
      </p:sp>
    </p:spTree>
    <p:extLst>
      <p:ext uri="{BB962C8B-B14F-4D97-AF65-F5344CB8AC3E}">
        <p14:creationId xmlns:p14="http://schemas.microsoft.com/office/powerpoint/2010/main" val="3846762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Make Leaders Out of Coaches</a:t>
            </a:r>
          </a:p>
          <a:p>
            <a:r>
              <a:rPr lang="en-US" dirty="0"/>
              <a:t>Susie Knoblauch, IHSA Assistant Executive Director</a:t>
            </a:r>
          </a:p>
          <a:p>
            <a:r>
              <a:rPr lang="en-US" dirty="0"/>
              <a:t>Jan Heiteen, IHSA Speech:  Individual Events State Final Manager</a:t>
            </a:r>
          </a:p>
          <a:p>
            <a:endParaRPr lang="en-US" dirty="0"/>
          </a:p>
          <a:p>
            <a:pPr fontAlgn="base"/>
            <a:r>
              <a:rPr lang="en-US" sz="1200" b="0" i="0" kern="1200" dirty="0">
                <a:solidFill>
                  <a:schemeClr val="tx1"/>
                </a:solidFill>
                <a:effectLst/>
                <a:latin typeface="+mn-lt"/>
                <a:ea typeface="+mn-ea"/>
                <a:cs typeface="+mn-cs"/>
              </a:rPr>
              <a:t>What would your program be like if you were the person who came to mind every time someone said they need X, Y, and Z? Becoming the go-to person in your profession takes consistent, clear, and laser-focused effort. And it is our job to make leaders out of the coaches in our states.  You must be bold in your beliefs and teaching, and you must be seen as a resource in your community. Sound difficult? It’s not difficult, but it takes getting a few things nailed down with crystal-clear precision and accuracy, so that people know EXACTLY what you do and who you serve.</a:t>
            </a:r>
          </a:p>
          <a:p>
            <a:endParaRPr lang="en-US" dirty="0"/>
          </a:p>
        </p:txBody>
      </p:sp>
      <p:sp>
        <p:nvSpPr>
          <p:cNvPr id="4" name="Slide Number Placeholder 3"/>
          <p:cNvSpPr>
            <a:spLocks noGrp="1"/>
          </p:cNvSpPr>
          <p:nvPr>
            <p:ph type="sldNum" sz="quarter" idx="10"/>
          </p:nvPr>
        </p:nvSpPr>
        <p:spPr/>
        <p:txBody>
          <a:bodyPr/>
          <a:lstStyle/>
          <a:p>
            <a:fld id="{9F49B1FC-08D7-45E4-B3D7-1D107737D5BE}" type="slidenum">
              <a:rPr lang="en-US" smtClean="0"/>
              <a:t>24</a:t>
            </a:fld>
            <a:endParaRPr lang="en-US"/>
          </a:p>
        </p:txBody>
      </p:sp>
    </p:spTree>
    <p:extLst>
      <p:ext uri="{BB962C8B-B14F-4D97-AF65-F5344CB8AC3E}">
        <p14:creationId xmlns:p14="http://schemas.microsoft.com/office/powerpoint/2010/main" val="1432428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30 Sports &amp; Activities </a:t>
            </a:r>
          </a:p>
          <a:p>
            <a:r>
              <a:rPr lang="en-US" sz="1200" b="1" i="0" kern="1200" dirty="0">
                <a:solidFill>
                  <a:schemeClr val="tx1"/>
                </a:solidFill>
                <a:effectLst/>
                <a:latin typeface="+mn-lt"/>
                <a:ea typeface="+mn-ea"/>
                <a:cs typeface="+mn-cs"/>
              </a:rPr>
              <a:t>Boys Athletics</a:t>
            </a:r>
          </a:p>
          <a:p>
            <a:r>
              <a:rPr lang="en-US" sz="1200" b="0" i="0" kern="1200" dirty="0">
                <a:solidFill>
                  <a:schemeClr val="tx1"/>
                </a:solidFill>
                <a:effectLst/>
                <a:latin typeface="+mn-lt"/>
                <a:ea typeface="+mn-ea"/>
                <a:cs typeface="+mn-cs"/>
              </a:rPr>
              <a:t>The IHSA offers 14 statewide championship series for boys. The series (and the year the first state champion was crowned) are: Baseball (1940), Basketball (1908), Bowling (2003), Cross Country (1946), Football (1974), Golf (1916), Gymnastics (1952), Lacrosse (2018), Soccer (1972), Swimming &amp; Diving (1932), Tennis (1912), Track &amp; Field (1893), Volleyball (1992), Water Polo (2002), and Wrestling (1937).</a:t>
            </a:r>
          </a:p>
          <a:p>
            <a:r>
              <a:rPr lang="en-US" sz="1200" b="0" i="0" kern="1200" dirty="0">
                <a:solidFill>
                  <a:schemeClr val="tx1"/>
                </a:solidFill>
                <a:effectLst/>
                <a:latin typeface="+mn-lt"/>
                <a:ea typeface="+mn-ea"/>
                <a:cs typeface="+mn-cs"/>
              </a:rPr>
              <a:t>The series are conducted during the school year as follows: </a:t>
            </a:r>
            <a:r>
              <a:rPr lang="en-US" sz="1200" b="1" i="0" kern="1200" dirty="0">
                <a:solidFill>
                  <a:schemeClr val="tx1"/>
                </a:solidFill>
                <a:effectLst/>
                <a:latin typeface="+mn-lt"/>
                <a:ea typeface="+mn-ea"/>
                <a:cs typeface="+mn-cs"/>
              </a:rPr>
              <a:t>Fall </a:t>
            </a:r>
            <a:r>
              <a:rPr lang="en-US" sz="1200" b="0" i="0" kern="1200" dirty="0">
                <a:solidFill>
                  <a:schemeClr val="tx1"/>
                </a:solidFill>
                <a:effectLst/>
                <a:latin typeface="+mn-lt"/>
                <a:ea typeface="+mn-ea"/>
                <a:cs typeface="+mn-cs"/>
              </a:rPr>
              <a:t>— Golf, Soccer, Cross Country, and Football; </a:t>
            </a:r>
            <a:r>
              <a:rPr lang="en-US" sz="1200" b="1" i="0" kern="1200" dirty="0">
                <a:solidFill>
                  <a:schemeClr val="tx1"/>
                </a:solidFill>
                <a:effectLst/>
                <a:latin typeface="+mn-lt"/>
                <a:ea typeface="+mn-ea"/>
                <a:cs typeface="+mn-cs"/>
              </a:rPr>
              <a:t>Winter </a:t>
            </a:r>
            <a:r>
              <a:rPr lang="en-US" sz="1200" b="0" i="0" kern="1200" dirty="0">
                <a:solidFill>
                  <a:schemeClr val="tx1"/>
                </a:solidFill>
                <a:effectLst/>
                <a:latin typeface="+mn-lt"/>
                <a:ea typeface="+mn-ea"/>
                <a:cs typeface="+mn-cs"/>
              </a:rPr>
              <a:t>— Swimming &amp; Diving, Wrestling, and Basketball, and Bowling; </a:t>
            </a:r>
            <a:r>
              <a:rPr lang="en-US" sz="1200" b="1" i="0" kern="1200" dirty="0">
                <a:solidFill>
                  <a:schemeClr val="tx1"/>
                </a:solidFill>
                <a:effectLst/>
                <a:latin typeface="+mn-lt"/>
                <a:ea typeface="+mn-ea"/>
                <a:cs typeface="+mn-cs"/>
              </a:rPr>
              <a:t>Spring </a:t>
            </a:r>
            <a:r>
              <a:rPr lang="en-US" sz="1200" b="0" i="0" kern="1200" dirty="0">
                <a:solidFill>
                  <a:schemeClr val="tx1"/>
                </a:solidFill>
                <a:effectLst/>
                <a:latin typeface="+mn-lt"/>
                <a:ea typeface="+mn-ea"/>
                <a:cs typeface="+mn-cs"/>
              </a:rPr>
              <a:t>— Lacrosse, Tennis, Track and Field, Gymnastics, Volleyball, Water Polo, and Baseball.</a:t>
            </a:r>
          </a:p>
          <a:p>
            <a:r>
              <a:rPr lang="en-US" sz="1200" b="0" i="0" kern="1200" dirty="0">
                <a:solidFill>
                  <a:schemeClr val="tx1"/>
                </a:solidFill>
                <a:effectLst/>
                <a:latin typeface="+mn-lt"/>
                <a:ea typeface="+mn-ea"/>
                <a:cs typeface="+mn-cs"/>
              </a:rPr>
              <a:t>Girls may compete on boys teams under certain circumstances. Wrestling and football are the boys sports with the most female participants.</a:t>
            </a:r>
          </a:p>
          <a:p>
            <a:r>
              <a:rPr lang="en-US" sz="1200" b="1" i="0" kern="1200" dirty="0">
                <a:solidFill>
                  <a:schemeClr val="tx1"/>
                </a:solidFill>
                <a:effectLst/>
                <a:latin typeface="+mn-lt"/>
                <a:ea typeface="+mn-ea"/>
                <a:cs typeface="+mn-cs"/>
              </a:rPr>
              <a:t>Girls Athletics</a:t>
            </a:r>
          </a:p>
          <a:p>
            <a:r>
              <a:rPr lang="en-US" sz="1200" b="0" i="0" kern="1200" dirty="0">
                <a:solidFill>
                  <a:schemeClr val="tx1"/>
                </a:solidFill>
                <a:effectLst/>
                <a:latin typeface="+mn-lt"/>
                <a:ea typeface="+mn-ea"/>
                <a:cs typeface="+mn-cs"/>
              </a:rPr>
              <a:t>The IHSA offers 15 statewide championship series for girls. The series (and the year the first state champion was crowned) are: Badminton (1977), Basketball (1977), Bowling (1973), Competitive Cheerleading (2006), Competitive Dance (2013), Cross Country (1979), Golf (1975), Gymnastics (1977), Lacrosse (2018), Soccer (1988), Softball (1976), Swimming &amp; Diving (1975), Tennis (1972), Track &amp; Field (1973), Volleyball (1975) and Water Polo (2002).</a:t>
            </a:r>
          </a:p>
          <a:p>
            <a:r>
              <a:rPr lang="en-US" sz="1200" b="0" i="0" kern="1200" dirty="0">
                <a:solidFill>
                  <a:schemeClr val="tx1"/>
                </a:solidFill>
                <a:effectLst/>
                <a:latin typeface="+mn-lt"/>
                <a:ea typeface="+mn-ea"/>
                <a:cs typeface="+mn-cs"/>
              </a:rPr>
              <a:t>The series are conducted during the school year as follows: </a:t>
            </a:r>
            <a:r>
              <a:rPr lang="en-US" sz="1200" b="1" i="0" kern="1200" dirty="0">
                <a:solidFill>
                  <a:schemeClr val="tx1"/>
                </a:solidFill>
                <a:effectLst/>
                <a:latin typeface="+mn-lt"/>
                <a:ea typeface="+mn-ea"/>
                <a:cs typeface="+mn-cs"/>
              </a:rPr>
              <a:t>Fall </a:t>
            </a:r>
            <a:r>
              <a:rPr lang="en-US" sz="1200" b="0" i="0" kern="1200" dirty="0">
                <a:solidFill>
                  <a:schemeClr val="tx1"/>
                </a:solidFill>
                <a:effectLst/>
                <a:latin typeface="+mn-lt"/>
                <a:ea typeface="+mn-ea"/>
                <a:cs typeface="+mn-cs"/>
              </a:rPr>
              <a:t>— Golf, Tennis, Cross Country, Swimming &amp; Diving, and Volleyball; </a:t>
            </a:r>
            <a:r>
              <a:rPr lang="en-US" sz="1200" b="1" i="0" kern="1200" dirty="0">
                <a:solidFill>
                  <a:schemeClr val="tx1"/>
                </a:solidFill>
                <a:effectLst/>
                <a:latin typeface="+mn-lt"/>
                <a:ea typeface="+mn-ea"/>
                <a:cs typeface="+mn-cs"/>
              </a:rPr>
              <a:t>Winter </a:t>
            </a:r>
            <a:r>
              <a:rPr lang="en-US" sz="1200" b="0" i="0" kern="1200" dirty="0">
                <a:solidFill>
                  <a:schemeClr val="tx1"/>
                </a:solidFill>
                <a:effectLst/>
                <a:latin typeface="+mn-lt"/>
                <a:ea typeface="+mn-ea"/>
                <a:cs typeface="+mn-cs"/>
              </a:rPr>
              <a:t>— Bowling, Competitive Cheerleading, Competitive Dance, Gymnastics, and Basketball; </a:t>
            </a:r>
            <a:r>
              <a:rPr lang="en-US" sz="1200" b="1" i="0" kern="1200" dirty="0">
                <a:solidFill>
                  <a:schemeClr val="tx1"/>
                </a:solidFill>
                <a:effectLst/>
                <a:latin typeface="+mn-lt"/>
                <a:ea typeface="+mn-ea"/>
                <a:cs typeface="+mn-cs"/>
              </a:rPr>
              <a:t>Spring </a:t>
            </a:r>
            <a:r>
              <a:rPr lang="en-US" sz="1200" b="0" i="0" kern="1200" dirty="0">
                <a:solidFill>
                  <a:schemeClr val="tx1"/>
                </a:solidFill>
                <a:effectLst/>
                <a:latin typeface="+mn-lt"/>
                <a:ea typeface="+mn-ea"/>
                <a:cs typeface="+mn-cs"/>
              </a:rPr>
              <a:t>— Lacrosse, Track &amp; Field, Badminton, Soccer, Water Polo, and Softball.</a:t>
            </a:r>
          </a:p>
          <a:p>
            <a:r>
              <a:rPr lang="en-US" sz="1200" b="0" i="0" kern="1200" dirty="0">
                <a:solidFill>
                  <a:schemeClr val="tx1"/>
                </a:solidFill>
                <a:effectLst/>
                <a:latin typeface="+mn-lt"/>
                <a:ea typeface="+mn-ea"/>
                <a:cs typeface="+mn-cs"/>
              </a:rPr>
              <a:t>Boys may not compete on girls teams except in Competitive Cheerleading and Competitive Dance.</a:t>
            </a:r>
          </a:p>
          <a:p>
            <a:r>
              <a:rPr lang="en-US" sz="1200" b="1" i="0" kern="1200" dirty="0">
                <a:solidFill>
                  <a:schemeClr val="tx1"/>
                </a:solidFill>
                <a:effectLst/>
                <a:latin typeface="+mn-lt"/>
                <a:ea typeface="+mn-ea"/>
                <a:cs typeface="+mn-cs"/>
              </a:rPr>
              <a:t>Non-Athletic Activities</a:t>
            </a:r>
          </a:p>
          <a:p>
            <a:r>
              <a:rPr lang="en-US" sz="1200" b="1" i="0" kern="1200" dirty="0">
                <a:solidFill>
                  <a:schemeClr val="tx1"/>
                </a:solidFill>
                <a:effectLst/>
                <a:latin typeface="+mn-lt"/>
                <a:ea typeface="+mn-ea"/>
                <a:cs typeface="+mn-cs"/>
              </a:rPr>
              <a:t>The IHSA offers state championships in Bass Fishing, Team Chess, Debate, Drama &amp; Group Interpretation, Journalism, Music (in separate Solo &amp; Ensemble and Organization Contests), Scholastic Bowl, and Speech Individual Events.</a:t>
            </a:r>
          </a:p>
          <a:p>
            <a:r>
              <a:rPr lang="en-US" sz="1200" b="1" i="0" kern="1200" dirty="0">
                <a:solidFill>
                  <a:schemeClr val="tx1"/>
                </a:solidFill>
                <a:effectLst/>
                <a:latin typeface="+mn-lt"/>
                <a:ea typeface="+mn-ea"/>
                <a:cs typeface="+mn-cs"/>
              </a:rPr>
              <a:t>Athletic Officials</a:t>
            </a:r>
          </a:p>
          <a:p>
            <a:r>
              <a:rPr lang="en-US" sz="1200" b="0" i="0" kern="1200" dirty="0">
                <a:solidFill>
                  <a:schemeClr val="tx1"/>
                </a:solidFill>
                <a:effectLst/>
                <a:latin typeface="+mn-lt"/>
                <a:ea typeface="+mn-ea"/>
                <a:cs typeface="+mn-cs"/>
              </a:rPr>
              <a:t>Through its Officials Department, the IHSA provides the member schools with a listing of more than 14,000 active athletic officials in Baseball, Basketball, Competitive Cheerleading, Competitive Dance, Cross Country, Football, Boys Gymnastics, Girls Gymnastics, Boys Lacrosse, Girls Lacrosse, Soccer, Softball, Swimming &amp; Diving, Track &amp; Field, Volleyball, Water Polo, and Wrestling. Each official who receives reimbursement for officiating a contest between member schools must be registered with the IHSA. Athletic officials are required to attend rules meetings each year to learn the rules, officiating techniques and skills necessary to provide for the proper conduct of interscholastic competition between school squads. Many also attend clinics during the year. In addition, the IHSA enrolls member officials in NFIOA.</a:t>
            </a:r>
          </a:p>
          <a:p>
            <a:r>
              <a:rPr lang="en-US" sz="1200" b="1" i="0" kern="1200" dirty="0">
                <a:solidFill>
                  <a:schemeClr val="tx1"/>
                </a:solidFill>
                <a:effectLst/>
                <a:latin typeface="+mn-lt"/>
                <a:ea typeface="+mn-ea"/>
                <a:cs typeface="+mn-cs"/>
              </a:rPr>
              <a:t>IHSA.org</a:t>
            </a:r>
          </a:p>
          <a:p>
            <a:r>
              <a:rPr lang="en-US" sz="1200" b="0" i="0" kern="1200" dirty="0">
                <a:solidFill>
                  <a:schemeClr val="tx1"/>
                </a:solidFill>
                <a:effectLst/>
                <a:latin typeface="+mn-lt"/>
                <a:ea typeface="+mn-ea"/>
                <a:cs typeface="+mn-cs"/>
              </a:rPr>
              <a:t>The official Web Site contains "everything you'd ever want to know about the IHSA" and then some.  It contains pages for every IHSA athletic and non-athletic activity, real time scoring for most state final tournaments, the Officials Department, and many other pages.  The IHSA Constitution, By-laws and Board Policies are also on the Web site.</a:t>
            </a:r>
          </a:p>
          <a:p>
            <a:r>
              <a:rPr lang="en-US" sz="1200" b="0" i="0" kern="1200" dirty="0">
                <a:solidFill>
                  <a:schemeClr val="tx1"/>
                </a:solidFill>
                <a:effectLst/>
                <a:latin typeface="+mn-lt"/>
                <a:ea typeface="+mn-ea"/>
                <a:cs typeface="+mn-cs"/>
              </a:rPr>
              <a:t>Opened to the public in January, 1996, IHSA.org is the association's primary mode of communication with its member schools and licensed officials, as well as media, parents, students, and fans. In a typical school year IHSA.org receives more than 100 million page views from about 3 million unique visitors.</a:t>
            </a:r>
          </a:p>
          <a:p>
            <a:r>
              <a:rPr lang="en-US" sz="1200" b="0" i="0" kern="1200" dirty="0">
                <a:solidFill>
                  <a:schemeClr val="tx1"/>
                </a:solidFill>
                <a:effectLst/>
                <a:latin typeface="+mn-lt"/>
                <a:ea typeface="+mn-ea"/>
                <a:cs typeface="+mn-cs"/>
              </a:rPr>
              <a:t>Student/School Welfare</a:t>
            </a:r>
          </a:p>
          <a:p>
            <a:r>
              <a:rPr lang="en-US" sz="1200" b="0" i="0" kern="1200" dirty="0">
                <a:solidFill>
                  <a:schemeClr val="tx1"/>
                </a:solidFill>
                <a:effectLst/>
                <a:latin typeface="+mn-lt"/>
                <a:ea typeface="+mn-ea"/>
                <a:cs typeface="+mn-cs"/>
              </a:rPr>
              <a:t>IHSA provides catastrophic injury insurance protection for students involved in all state tournament series. Guided by the efforts of its Sports Medicine Advisory Committee and Illinois Advisory Council on Player Safety, the IHSA highlights the steps it has made in the name of student-athletes safety via its initiative and website, </a:t>
            </a:r>
            <a:r>
              <a:rPr lang="en-US" sz="1200" b="1" i="1" u="sng" kern="1200" dirty="0">
                <a:solidFill>
                  <a:schemeClr val="tx1"/>
                </a:solidFill>
                <a:effectLst/>
                <a:latin typeface="+mn-lt"/>
                <a:ea typeface="+mn-ea"/>
                <a:cs typeface="+mn-cs"/>
                <a:hlinkClick r:id="rId3"/>
              </a:rPr>
              <a:t>Play Smart. Play Hard.</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Administration</a:t>
            </a:r>
          </a:p>
          <a:p>
            <a:r>
              <a:rPr lang="en-US" sz="1200" b="0" i="0" kern="1200" dirty="0">
                <a:solidFill>
                  <a:schemeClr val="tx1"/>
                </a:solidFill>
                <a:effectLst/>
                <a:latin typeface="+mn-lt"/>
                <a:ea typeface="+mn-ea"/>
                <a:cs typeface="+mn-cs"/>
              </a:rPr>
              <a:t>A full-time staff of 23, operating from the Association's office in Bloomington, is charged with the responsibility to administer the activities according to the IHSA purpose and within the framework of the Constitution and By-laws.</a:t>
            </a:r>
          </a:p>
          <a:p>
            <a:r>
              <a:rPr lang="en-US" sz="1200" b="1" i="0" kern="1200" dirty="0">
                <a:solidFill>
                  <a:schemeClr val="tx1"/>
                </a:solidFill>
                <a:effectLst/>
                <a:latin typeface="+mn-lt"/>
                <a:ea typeface="+mn-ea"/>
                <a:cs typeface="+mn-cs"/>
              </a:rPr>
              <a:t>Communication</a:t>
            </a:r>
          </a:p>
          <a:p>
            <a:r>
              <a:rPr lang="en-US" sz="1200" b="0" i="0" kern="1200" dirty="0">
                <a:solidFill>
                  <a:schemeClr val="tx1"/>
                </a:solidFill>
                <a:effectLst/>
                <a:latin typeface="+mn-lt"/>
                <a:ea typeface="+mn-ea"/>
                <a:cs typeface="+mn-cs"/>
              </a:rPr>
              <a:t>The IHSA maintains a clear channel of communication between member schools and persons associated with member schools through numerous direct mailings, other publications, pamphlets, and information posted on the IHSA's Web Site.</a:t>
            </a:r>
          </a:p>
          <a:p>
            <a:r>
              <a:rPr lang="en-US" sz="1200" b="0" i="0" kern="1200" dirty="0">
                <a:solidFill>
                  <a:schemeClr val="tx1"/>
                </a:solidFill>
                <a:effectLst/>
                <a:latin typeface="+mn-lt"/>
                <a:ea typeface="+mn-ea"/>
                <a:cs typeface="+mn-cs"/>
              </a:rPr>
              <a:t>State Final Television Coverage</a:t>
            </a:r>
          </a:p>
          <a:p>
            <a:r>
              <a:rPr lang="en-US" sz="1200" b="0" i="0" kern="1200" dirty="0">
                <a:solidFill>
                  <a:schemeClr val="tx1"/>
                </a:solidFill>
                <a:effectLst/>
                <a:latin typeface="+mn-lt"/>
                <a:ea typeface="+mn-ea"/>
                <a:cs typeface="+mn-cs"/>
              </a:rPr>
              <a:t>The Boys Football championship games and the Boys and Girls Basketball state final tournaments are broadcast on the </a:t>
            </a:r>
            <a:r>
              <a:rPr lang="en-US" sz="1200" b="0" i="0" u="sng" kern="1200" dirty="0">
                <a:solidFill>
                  <a:schemeClr val="tx1"/>
                </a:solidFill>
                <a:effectLst/>
                <a:latin typeface="+mn-lt"/>
                <a:ea typeface="+mn-ea"/>
                <a:cs typeface="+mn-cs"/>
                <a:hlinkClick r:id="rId4"/>
              </a:rPr>
              <a:t>IHSA Television Network</a:t>
            </a:r>
            <a:r>
              <a:rPr lang="en-US" sz="1200" b="0" i="0" kern="1200" dirty="0">
                <a:solidFill>
                  <a:schemeClr val="tx1"/>
                </a:solidFill>
                <a:effectLst/>
                <a:latin typeface="+mn-lt"/>
                <a:ea typeface="+mn-ea"/>
                <a:cs typeface="+mn-cs"/>
              </a:rPr>
              <a:t>, a network of basic cable stations throughout Illinois which cover IHSA programming.  These and most other state championships are streamed directly over the Internet on </a:t>
            </a:r>
            <a:r>
              <a:rPr lang="en-US" sz="1200" b="0" i="0" u="sng" kern="1200" dirty="0">
                <a:solidFill>
                  <a:schemeClr val="tx1"/>
                </a:solidFill>
                <a:effectLst/>
                <a:latin typeface="+mn-lt"/>
                <a:ea typeface="+mn-ea"/>
                <a:cs typeface="+mn-cs"/>
                <a:hlinkClick r:id="rId5"/>
              </a:rPr>
              <a:t>IHSA.TV</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Add A. </a:t>
            </a:r>
            <a:r>
              <a:rPr lang="en-US" sz="1200" b="1" i="0" kern="1200" dirty="0" err="1">
                <a:solidFill>
                  <a:schemeClr val="tx1"/>
                </a:solidFill>
                <a:effectLst/>
                <a:latin typeface="+mn-lt"/>
                <a:ea typeface="+mn-ea"/>
                <a:cs typeface="+mn-cs"/>
              </a:rPr>
              <a:t>Tude</a:t>
            </a:r>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nation's first sportsmanship mascot first appeared at the inaugural Sportsmanship Summit on September 29, 1997.  Now </a:t>
            </a:r>
            <a:r>
              <a:rPr lang="en-US" sz="1200" b="0" i="0" u="sng" kern="1200" dirty="0">
                <a:solidFill>
                  <a:schemeClr val="tx1"/>
                </a:solidFill>
                <a:effectLst/>
                <a:latin typeface="+mn-lt"/>
                <a:ea typeface="+mn-ea"/>
                <a:cs typeface="+mn-cs"/>
                <a:hlinkClick r:id="rId6"/>
              </a:rPr>
              <a:t>Add A. </a:t>
            </a:r>
            <a:r>
              <a:rPr lang="en-US" sz="1200" b="0" i="0" u="sng" kern="1200" dirty="0" err="1">
                <a:solidFill>
                  <a:schemeClr val="tx1"/>
                </a:solidFill>
                <a:effectLst/>
                <a:latin typeface="+mn-lt"/>
                <a:ea typeface="+mn-ea"/>
                <a:cs typeface="+mn-cs"/>
                <a:hlinkClick r:id="rId6"/>
              </a:rPr>
              <a:t>Tude</a:t>
            </a:r>
            <a:r>
              <a:rPr lang="en-US" sz="1200" b="0" i="0" kern="1200" dirty="0">
                <a:solidFill>
                  <a:schemeClr val="tx1"/>
                </a:solidFill>
                <a:effectLst/>
                <a:latin typeface="+mn-lt"/>
                <a:ea typeface="+mn-ea"/>
                <a:cs typeface="+mn-cs"/>
              </a:rPr>
              <a:t>™ appears at IHSA state final tournaments and visits member school through a regular year-long booking program.  Add A. </a:t>
            </a:r>
            <a:r>
              <a:rPr lang="en-US" sz="1200" b="0" i="0" kern="1200" dirty="0" err="1">
                <a:solidFill>
                  <a:schemeClr val="tx1"/>
                </a:solidFill>
                <a:effectLst/>
                <a:latin typeface="+mn-lt"/>
                <a:ea typeface="+mn-ea"/>
                <a:cs typeface="+mn-cs"/>
              </a:rPr>
              <a:t>Tude</a:t>
            </a:r>
            <a:r>
              <a:rPr lang="en-US" sz="1200" b="0" i="0" kern="1200" dirty="0">
                <a:solidFill>
                  <a:schemeClr val="tx1"/>
                </a:solidFill>
                <a:effectLst/>
                <a:latin typeface="+mn-lt"/>
                <a:ea typeface="+mn-ea"/>
                <a:cs typeface="+mn-cs"/>
              </a:rPr>
              <a:t>™ plays a key role in sportsmanship education and promotion campaigns conducted by IHSA in conjunction with the Illinois Elementary School Association (IESA).</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F49B1FC-08D7-45E4-B3D7-1D107737D5BE}" type="slidenum">
              <a:rPr lang="en-US" smtClean="0"/>
              <a:t>3</a:t>
            </a:fld>
            <a:endParaRPr lang="en-US"/>
          </a:p>
        </p:txBody>
      </p:sp>
    </p:spTree>
    <p:extLst>
      <p:ext uri="{BB962C8B-B14F-4D97-AF65-F5344CB8AC3E}">
        <p14:creationId xmlns:p14="http://schemas.microsoft.com/office/powerpoint/2010/main" val="270225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n-US" sz="2800" b="1" dirty="0"/>
              <a:t>Governance at the IHSA </a:t>
            </a:r>
          </a:p>
          <a:p>
            <a:pPr>
              <a:lnSpc>
                <a:spcPct val="80000"/>
              </a:lnSpc>
            </a:pPr>
            <a:r>
              <a:rPr lang="en-US" altLang="en-US" sz="2800" dirty="0"/>
              <a:t>IHSA Board of Directors – Set Policy, Review Appeals, </a:t>
            </a:r>
            <a:r>
              <a:rPr lang="en-US" altLang="en-US" sz="2800" dirty="0" err="1"/>
              <a:t>Etc</a:t>
            </a:r>
            <a:r>
              <a:rPr lang="en-US" altLang="en-US" sz="2800" dirty="0"/>
              <a:t>…</a:t>
            </a:r>
          </a:p>
          <a:p>
            <a:pPr>
              <a:lnSpc>
                <a:spcPct val="80000"/>
              </a:lnSpc>
            </a:pPr>
            <a:r>
              <a:rPr lang="en-US" altLang="en-US" sz="2800" dirty="0"/>
              <a:t>Legislative Commission - Amendment Proposals Are Collected Annually And Reviewed By The Legislative Commission.</a:t>
            </a:r>
          </a:p>
          <a:p>
            <a:pPr lvl="1">
              <a:lnSpc>
                <a:spcPct val="80000"/>
              </a:lnSpc>
            </a:pPr>
            <a:r>
              <a:rPr lang="en-US" altLang="en-US" dirty="0"/>
              <a:t>Constitution</a:t>
            </a:r>
          </a:p>
          <a:p>
            <a:pPr lvl="1">
              <a:lnSpc>
                <a:spcPct val="80000"/>
              </a:lnSpc>
            </a:pPr>
            <a:r>
              <a:rPr lang="en-US" altLang="en-US" dirty="0"/>
              <a:t>By-laws </a:t>
            </a:r>
          </a:p>
          <a:p>
            <a:pPr>
              <a:lnSpc>
                <a:spcPct val="80000"/>
              </a:lnSpc>
            </a:pPr>
            <a:r>
              <a:rPr lang="en-US" altLang="en-US" sz="2800" dirty="0"/>
              <a:t>Advisory Committees</a:t>
            </a:r>
          </a:p>
          <a:p>
            <a:pPr lvl="1">
              <a:lnSpc>
                <a:spcPct val="80000"/>
              </a:lnSpc>
            </a:pPr>
            <a:r>
              <a:rPr lang="en-US" altLang="en-US" dirty="0"/>
              <a:t>Terms and Conditions For Each Specific Sport And Activity </a:t>
            </a:r>
          </a:p>
          <a:p>
            <a:pPr marL="609600" lvl="1" indent="0">
              <a:lnSpc>
                <a:spcPct val="80000"/>
              </a:lnSpc>
              <a:buNone/>
            </a:pPr>
            <a:r>
              <a:rPr lang="en-US" altLang="en-US" dirty="0"/>
              <a:t>( T&amp;C Are The Rules Governing Each State Championship Series)</a:t>
            </a:r>
          </a:p>
          <a:p>
            <a:endParaRPr lang="en-US" dirty="0"/>
          </a:p>
        </p:txBody>
      </p:sp>
      <p:sp>
        <p:nvSpPr>
          <p:cNvPr id="4" name="Slide Number Placeholder 3"/>
          <p:cNvSpPr>
            <a:spLocks noGrp="1"/>
          </p:cNvSpPr>
          <p:nvPr>
            <p:ph type="sldNum" sz="quarter" idx="10"/>
          </p:nvPr>
        </p:nvSpPr>
        <p:spPr/>
        <p:txBody>
          <a:bodyPr/>
          <a:lstStyle/>
          <a:p>
            <a:fld id="{9F49B1FC-08D7-45E4-B3D7-1D107737D5BE}" type="slidenum">
              <a:rPr lang="en-US" smtClean="0"/>
              <a:t>4</a:t>
            </a:fld>
            <a:endParaRPr lang="en-US"/>
          </a:p>
        </p:txBody>
      </p:sp>
    </p:spTree>
    <p:extLst>
      <p:ext uri="{BB962C8B-B14F-4D97-AF65-F5344CB8AC3E}">
        <p14:creationId xmlns:p14="http://schemas.microsoft.com/office/powerpoint/2010/main" val="789660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IHSA ACTIVITES</a:t>
            </a:r>
          </a:p>
          <a:p>
            <a:r>
              <a:rPr lang="en-US" dirty="0"/>
              <a:t>CHESS</a:t>
            </a:r>
          </a:p>
          <a:p>
            <a:r>
              <a:rPr lang="en-US" dirty="0"/>
              <a:t>INDIVIDUAL EVENTS</a:t>
            </a:r>
          </a:p>
          <a:p>
            <a:r>
              <a:rPr lang="en-US" dirty="0"/>
              <a:t>MUSIC-SOLO AND ENSEMBLE</a:t>
            </a:r>
          </a:p>
          <a:p>
            <a:r>
              <a:rPr lang="en-US" dirty="0"/>
              <a:t>DEBATE</a:t>
            </a:r>
          </a:p>
          <a:p>
            <a:r>
              <a:rPr lang="en-US" dirty="0"/>
              <a:t>DRAMA AND GROUP INTERP.</a:t>
            </a:r>
          </a:p>
          <a:p>
            <a:r>
              <a:rPr lang="en-US" dirty="0"/>
              <a:t>MUSIC-ORGANIZATION</a:t>
            </a:r>
          </a:p>
          <a:p>
            <a:r>
              <a:rPr lang="en-US" dirty="0"/>
              <a:t>SCHOLASTIC BOWL</a:t>
            </a:r>
          </a:p>
          <a:p>
            <a:r>
              <a:rPr lang="en-US" dirty="0"/>
              <a:t>JOURNALISM</a:t>
            </a:r>
          </a:p>
          <a:p>
            <a:r>
              <a:rPr lang="en-US" dirty="0"/>
              <a:t>BASS FISHING</a:t>
            </a:r>
          </a:p>
          <a:p>
            <a:endParaRPr lang="en-US" dirty="0"/>
          </a:p>
        </p:txBody>
      </p:sp>
      <p:sp>
        <p:nvSpPr>
          <p:cNvPr id="4" name="Slide Number Placeholder 3"/>
          <p:cNvSpPr>
            <a:spLocks noGrp="1"/>
          </p:cNvSpPr>
          <p:nvPr>
            <p:ph type="sldNum" sz="quarter" idx="10"/>
          </p:nvPr>
        </p:nvSpPr>
        <p:spPr/>
        <p:txBody>
          <a:bodyPr/>
          <a:lstStyle/>
          <a:p>
            <a:fld id="{9F49B1FC-08D7-45E4-B3D7-1D107737D5BE}" type="slidenum">
              <a:rPr lang="en-US" smtClean="0"/>
              <a:t>5</a:t>
            </a:fld>
            <a:endParaRPr lang="en-US"/>
          </a:p>
        </p:txBody>
      </p:sp>
    </p:spTree>
    <p:extLst>
      <p:ext uri="{BB962C8B-B14F-4D97-AF65-F5344CB8AC3E}">
        <p14:creationId xmlns:p14="http://schemas.microsoft.com/office/powerpoint/2010/main" val="884117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 to our Advisory Committees</a:t>
            </a:r>
          </a:p>
          <a:p>
            <a:endParaRPr lang="en-US" dirty="0"/>
          </a:p>
          <a:p>
            <a:r>
              <a:rPr lang="en-US" dirty="0"/>
              <a:t>Coaches, Directors, Principals, Activity Directors </a:t>
            </a:r>
          </a:p>
          <a:p>
            <a:endParaRPr lang="en-US" dirty="0"/>
          </a:p>
          <a:p>
            <a:r>
              <a:rPr lang="en-US" dirty="0"/>
              <a:t>Look for those who cross over in service</a:t>
            </a:r>
          </a:p>
        </p:txBody>
      </p:sp>
      <p:sp>
        <p:nvSpPr>
          <p:cNvPr id="4" name="Slide Number Placeholder 3"/>
          <p:cNvSpPr>
            <a:spLocks noGrp="1"/>
          </p:cNvSpPr>
          <p:nvPr>
            <p:ph type="sldNum" sz="quarter" idx="5"/>
          </p:nvPr>
        </p:nvSpPr>
        <p:spPr/>
        <p:txBody>
          <a:bodyPr/>
          <a:lstStyle/>
          <a:p>
            <a:fld id="{9F49B1FC-08D7-45E4-B3D7-1D107737D5BE}" type="slidenum">
              <a:rPr lang="en-US" smtClean="0"/>
              <a:t>6</a:t>
            </a:fld>
            <a:endParaRPr lang="en-US"/>
          </a:p>
        </p:txBody>
      </p:sp>
    </p:spTree>
    <p:extLst>
      <p:ext uri="{BB962C8B-B14F-4D97-AF65-F5344CB8AC3E}">
        <p14:creationId xmlns:p14="http://schemas.microsoft.com/office/powerpoint/2010/main" val="3678510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49B1FC-08D7-45E4-B3D7-1D107737D5BE}" type="slidenum">
              <a:rPr lang="en-US" smtClean="0"/>
              <a:t>8</a:t>
            </a:fld>
            <a:endParaRPr lang="en-US"/>
          </a:p>
        </p:txBody>
      </p:sp>
    </p:spTree>
    <p:extLst>
      <p:ext uri="{BB962C8B-B14F-4D97-AF65-F5344CB8AC3E}">
        <p14:creationId xmlns:p14="http://schemas.microsoft.com/office/powerpoint/2010/main" val="2040852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Stay open to feedback from your coaches</a:t>
            </a:r>
          </a:p>
          <a:p>
            <a:endParaRPr lang="en-US" dirty="0"/>
          </a:p>
          <a:p>
            <a:r>
              <a:rPr lang="en-US" dirty="0"/>
              <a:t>Be ready to think outside of your comfort zone</a:t>
            </a:r>
          </a:p>
          <a:p>
            <a:endParaRPr lang="en-US" dirty="0"/>
          </a:p>
          <a:p>
            <a:r>
              <a:rPr lang="en-US" dirty="0"/>
              <a:t>Build goals/roles around strengths:   </a:t>
            </a:r>
          </a:p>
          <a:p>
            <a:endParaRPr lang="en-US" dirty="0"/>
          </a:p>
          <a:p>
            <a:r>
              <a:rPr lang="en-US" dirty="0"/>
              <a:t>Look for those who cross over in service</a:t>
            </a:r>
          </a:p>
          <a:p>
            <a:r>
              <a:rPr lang="en-US" dirty="0"/>
              <a:t>Place coaches in leadership roles to observe their style </a:t>
            </a:r>
          </a:p>
          <a:p>
            <a:r>
              <a:rPr lang="en-US" dirty="0"/>
              <a:t>Stay open to feedback from your coaches</a:t>
            </a:r>
          </a:p>
          <a:p>
            <a:r>
              <a:rPr lang="en-US" dirty="0"/>
              <a:t>Stair step development </a:t>
            </a:r>
          </a:p>
          <a:p>
            <a:r>
              <a:rPr lang="en-US" dirty="0"/>
              <a:t>Ask good – powerful questions</a:t>
            </a:r>
          </a:p>
          <a:p>
            <a:r>
              <a:rPr lang="en-US" dirty="0"/>
              <a:t>Takes a positive approach</a:t>
            </a:r>
          </a:p>
          <a:p>
            <a:r>
              <a:rPr lang="en-US" dirty="0"/>
              <a:t>Commits to continuously  learning </a:t>
            </a:r>
          </a:p>
          <a:p>
            <a:r>
              <a:rPr lang="en-US" dirty="0"/>
              <a:t>Teach and Train </a:t>
            </a:r>
          </a:p>
          <a:p>
            <a:r>
              <a:rPr lang="en-US" dirty="0"/>
              <a:t>Create Emotional Safety</a:t>
            </a:r>
          </a:p>
          <a:p>
            <a:r>
              <a:rPr lang="en-US" dirty="0"/>
              <a:t>Ownership </a:t>
            </a:r>
          </a:p>
          <a:p>
            <a:r>
              <a:rPr lang="en-US" dirty="0"/>
              <a:t>Actively Listen </a:t>
            </a:r>
          </a:p>
          <a:p>
            <a:r>
              <a:rPr lang="en-US" dirty="0"/>
              <a:t>Educate yourself about your coaches and then empower them </a:t>
            </a:r>
          </a:p>
          <a:p>
            <a:r>
              <a:rPr lang="en-US" dirty="0"/>
              <a:t>Model the behavior you expect</a:t>
            </a:r>
          </a:p>
          <a:p>
            <a:r>
              <a:rPr lang="en-US" dirty="0"/>
              <a:t>Have “Check-In’s” – Active Meeting </a:t>
            </a:r>
          </a:p>
          <a:p>
            <a:endParaRPr lang="en-US" dirty="0"/>
          </a:p>
        </p:txBody>
      </p:sp>
      <p:sp>
        <p:nvSpPr>
          <p:cNvPr id="4" name="Slide Number Placeholder 3"/>
          <p:cNvSpPr>
            <a:spLocks noGrp="1"/>
          </p:cNvSpPr>
          <p:nvPr>
            <p:ph type="sldNum" sz="quarter" idx="5"/>
          </p:nvPr>
        </p:nvSpPr>
        <p:spPr/>
        <p:txBody>
          <a:bodyPr/>
          <a:lstStyle/>
          <a:p>
            <a:fld id="{9F49B1FC-08D7-45E4-B3D7-1D107737D5BE}" type="slidenum">
              <a:rPr lang="en-US" smtClean="0"/>
              <a:t>9</a:t>
            </a:fld>
            <a:endParaRPr lang="en-US"/>
          </a:p>
        </p:txBody>
      </p:sp>
    </p:spTree>
    <p:extLst>
      <p:ext uri="{BB962C8B-B14F-4D97-AF65-F5344CB8AC3E}">
        <p14:creationId xmlns:p14="http://schemas.microsoft.com/office/powerpoint/2010/main" val="1925817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leadership is an intriguing topic. There is no one way to lead and what works for one may not work for all. Research can aid in assisting coaches with tried and true practices. </a:t>
            </a:r>
          </a:p>
          <a:p>
            <a:endParaRPr lang="en-US" dirty="0"/>
          </a:p>
          <a:p>
            <a:r>
              <a:rPr lang="en-US" dirty="0"/>
              <a:t>The most important concept a leader/coach can apply is gaining an understanding and knowledge of your coaches first and foremost. Once you have gained that you will be able to assist them in reaching their goals.</a:t>
            </a:r>
          </a:p>
          <a:p>
            <a:endParaRPr lang="en-US" dirty="0"/>
          </a:p>
        </p:txBody>
      </p:sp>
      <p:sp>
        <p:nvSpPr>
          <p:cNvPr id="4" name="Slide Number Placeholder 3"/>
          <p:cNvSpPr>
            <a:spLocks noGrp="1"/>
          </p:cNvSpPr>
          <p:nvPr>
            <p:ph type="sldNum" sz="quarter" idx="5"/>
          </p:nvPr>
        </p:nvSpPr>
        <p:spPr/>
        <p:txBody>
          <a:bodyPr/>
          <a:lstStyle/>
          <a:p>
            <a:fld id="{9F49B1FC-08D7-45E4-B3D7-1D107737D5BE}" type="slidenum">
              <a:rPr lang="en-US" smtClean="0"/>
              <a:t>10</a:t>
            </a:fld>
            <a:endParaRPr lang="en-US"/>
          </a:p>
        </p:txBody>
      </p:sp>
    </p:spTree>
    <p:extLst>
      <p:ext uri="{BB962C8B-B14F-4D97-AF65-F5344CB8AC3E}">
        <p14:creationId xmlns:p14="http://schemas.microsoft.com/office/powerpoint/2010/main" val="19458272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Master">
    <p:spTree>
      <p:nvGrpSpPr>
        <p:cNvPr id="1" name="Shape 24"/>
        <p:cNvGrpSpPr/>
        <p:nvPr/>
      </p:nvGrpSpPr>
      <p:grpSpPr>
        <a:xfrm>
          <a:off x="0" y="0"/>
          <a:ext cx="0" cy="0"/>
          <a:chOff x="0" y="0"/>
          <a:chExt cx="0" cy="0"/>
        </a:xfrm>
      </p:grpSpPr>
      <p:pic>
        <p:nvPicPr>
          <p:cNvPr id="25" name="Shape 25"/>
          <p:cNvPicPr preferRelativeResize="0"/>
          <p:nvPr/>
        </p:nvPicPr>
        <p:blipFill>
          <a:blip r:embed="rId2"/>
          <a:stretch>
            <a:fillRect/>
          </a:stretch>
        </p:blipFill>
        <p:spPr>
          <a:xfrm>
            <a:off x="0" y="393895"/>
            <a:ext cx="12191999" cy="3671029"/>
          </a:xfrm>
          <a:prstGeom prst="rect">
            <a:avLst/>
          </a:prstGeom>
          <a:noFill/>
          <a:ln>
            <a:noFill/>
          </a:ln>
          <a:effectLst>
            <a:outerShdw blurRad="50800" dist="50800" dir="5400000" algn="ctr" rotWithShape="0">
              <a:srgbClr val="000000"/>
            </a:outerShdw>
          </a:effectLst>
        </p:spPr>
      </p:pic>
      <p:sp>
        <p:nvSpPr>
          <p:cNvPr id="26" name="Shape 26"/>
          <p:cNvSpPr/>
          <p:nvPr/>
        </p:nvSpPr>
        <p:spPr>
          <a:xfrm>
            <a:off x="0" y="2809876"/>
            <a:ext cx="12192000" cy="1609725"/>
          </a:xfrm>
          <a:prstGeom prst="rect">
            <a:avLst/>
          </a:prstGeom>
          <a:solidFill>
            <a:schemeClr val="dk1">
              <a:alpha val="93725"/>
            </a:schemeClr>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Shape 27"/>
          <p:cNvSpPr/>
          <p:nvPr userDrawn="1"/>
        </p:nvSpPr>
        <p:spPr>
          <a:xfrm>
            <a:off x="2602523" y="4416426"/>
            <a:ext cx="9589477" cy="420687"/>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2" name="Shape 32"/>
          <p:cNvSpPr txBox="1">
            <a:spLocks noGrp="1"/>
          </p:cNvSpPr>
          <p:nvPr>
            <p:ph type="ctrTitle"/>
          </p:nvPr>
        </p:nvSpPr>
        <p:spPr>
          <a:xfrm>
            <a:off x="609600" y="3091816"/>
            <a:ext cx="11297920" cy="1241425"/>
          </a:xfrm>
          <a:prstGeom prst="rect">
            <a:avLst/>
          </a:prstGeom>
          <a:noFill/>
          <a:ln>
            <a:noFill/>
          </a:ln>
        </p:spPr>
        <p:txBody>
          <a:bodyPr lIns="91425" tIns="91425" rIns="91425" bIns="91425" anchor="ctr" anchorCtr="0"/>
          <a:lstStyle>
            <a:lvl1pPr marL="0" marR="0" lvl="0" indent="0" algn="l" rtl="0">
              <a:lnSpc>
                <a:spcPct val="82608"/>
              </a:lnSpc>
              <a:spcBef>
                <a:spcPts val="0"/>
              </a:spcBef>
              <a:spcAft>
                <a:spcPts val="0"/>
              </a:spcAft>
              <a:buNone/>
              <a:defRPr sz="4600" b="1"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2pPr>
            <a:lvl3pPr marL="0" marR="0" lvl="2"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3pPr>
            <a:lvl4pPr marL="0" marR="0" lvl="3"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4pPr>
            <a:lvl5pPr marL="0" marR="0" lvl="4"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dirty="0"/>
          </a:p>
        </p:txBody>
      </p:sp>
      <p:sp>
        <p:nvSpPr>
          <p:cNvPr id="33" name="Shape 33"/>
          <p:cNvSpPr txBox="1">
            <a:spLocks noGrp="1"/>
          </p:cNvSpPr>
          <p:nvPr>
            <p:ph type="subTitle" idx="1"/>
          </p:nvPr>
        </p:nvSpPr>
        <p:spPr>
          <a:xfrm>
            <a:off x="3466013" y="4963887"/>
            <a:ext cx="8543105" cy="1358537"/>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Noto Sans Symbols"/>
              <a:buNone/>
              <a:defRPr sz="2400" b="0" i="0" u="none" strike="noStrike" cap="none">
                <a:solidFill>
                  <a:schemeClr val="dk1"/>
                </a:solidFill>
                <a:latin typeface="Calibri"/>
                <a:ea typeface="Calibri"/>
                <a:cs typeface="Calibri"/>
                <a:sym typeface="Calibri"/>
              </a:defRPr>
            </a:lvl1pPr>
            <a:lvl2pPr marL="457200" marR="0" lvl="1" indent="0" algn="ctr" rtl="0">
              <a:spcBef>
                <a:spcPts val="0"/>
              </a:spcBef>
              <a:spcAft>
                <a:spcPts val="0"/>
              </a:spcAft>
              <a:buClr>
                <a:srgbClr val="919498"/>
              </a:buClr>
              <a:buFont typeface="Arial"/>
              <a:buNone/>
              <a:defRPr sz="2400" b="0" i="0" u="none" strike="noStrike" cap="none">
                <a:solidFill>
                  <a:srgbClr val="919498"/>
                </a:solidFill>
                <a:latin typeface="Calibri"/>
                <a:ea typeface="Calibri"/>
                <a:cs typeface="Calibri"/>
                <a:sym typeface="Calibri"/>
              </a:defRPr>
            </a:lvl2pPr>
            <a:lvl3pPr marL="914400" marR="0" lvl="2" indent="0" algn="ctr" rtl="0">
              <a:spcBef>
                <a:spcPts val="0"/>
              </a:spcBef>
              <a:spcAft>
                <a:spcPts val="0"/>
              </a:spcAft>
              <a:buClr>
                <a:srgbClr val="919498"/>
              </a:buClr>
              <a:buFont typeface="Calibri"/>
              <a:buNone/>
              <a:defRPr sz="2000" b="0" i="0" u="none" strike="noStrike" cap="none">
                <a:solidFill>
                  <a:srgbClr val="919498"/>
                </a:solidFill>
                <a:latin typeface="Calibri"/>
                <a:ea typeface="Calibri"/>
                <a:cs typeface="Calibri"/>
                <a:sym typeface="Calibri"/>
              </a:defRPr>
            </a:lvl3pPr>
            <a:lvl4pPr marL="1371600" marR="0" lvl="3" indent="0" algn="ctr" rtl="0">
              <a:spcBef>
                <a:spcPts val="0"/>
              </a:spcBef>
              <a:spcAft>
                <a:spcPts val="0"/>
              </a:spcAft>
              <a:buClr>
                <a:srgbClr val="919498"/>
              </a:buClr>
              <a:buFont typeface="Courier New"/>
              <a:buNone/>
              <a:defRPr sz="2000" b="0" i="0" u="none" strike="noStrike" cap="none">
                <a:solidFill>
                  <a:srgbClr val="919498"/>
                </a:solidFill>
                <a:latin typeface="Calibri"/>
                <a:ea typeface="Calibri"/>
                <a:cs typeface="Calibri"/>
                <a:sym typeface="Calibri"/>
              </a:defRPr>
            </a:lvl4pPr>
            <a:lvl5pPr marL="1828800" marR="0" lvl="4" indent="0" algn="ctr" rtl="0">
              <a:spcBef>
                <a:spcPts val="0"/>
              </a:spcBef>
              <a:spcAft>
                <a:spcPts val="0"/>
              </a:spcAft>
              <a:buClr>
                <a:srgbClr val="919498"/>
              </a:buClr>
              <a:buFont typeface="Arial"/>
              <a:buNone/>
              <a:defRPr sz="2000" b="0" i="0" u="none" strike="noStrike" cap="none">
                <a:solidFill>
                  <a:srgbClr val="919498"/>
                </a:solidFill>
                <a:latin typeface="Calibri"/>
                <a:ea typeface="Calibri"/>
                <a:cs typeface="Calibri"/>
                <a:sym typeface="Calibri"/>
              </a:defRPr>
            </a:lvl5pPr>
            <a:lvl6pPr marL="2286000" marR="0" lvl="5" indent="0" algn="ctr" rtl="0">
              <a:spcBef>
                <a:spcPts val="400"/>
              </a:spcBef>
              <a:buClr>
                <a:srgbClr val="919498"/>
              </a:buClr>
              <a:buFont typeface="Arial"/>
              <a:buNone/>
              <a:defRPr sz="2000" b="0" i="0" u="none" strike="noStrike" cap="none">
                <a:solidFill>
                  <a:srgbClr val="919498"/>
                </a:solidFill>
                <a:latin typeface="Calibri"/>
                <a:ea typeface="Calibri"/>
                <a:cs typeface="Calibri"/>
                <a:sym typeface="Calibri"/>
              </a:defRPr>
            </a:lvl6pPr>
            <a:lvl7pPr marL="2743200" marR="0" lvl="6" indent="0" algn="ctr" rtl="0">
              <a:spcBef>
                <a:spcPts val="400"/>
              </a:spcBef>
              <a:buClr>
                <a:srgbClr val="919498"/>
              </a:buClr>
              <a:buFont typeface="Arial"/>
              <a:buNone/>
              <a:defRPr sz="2000" b="0" i="0" u="none" strike="noStrike" cap="none">
                <a:solidFill>
                  <a:srgbClr val="919498"/>
                </a:solidFill>
                <a:latin typeface="Calibri"/>
                <a:ea typeface="Calibri"/>
                <a:cs typeface="Calibri"/>
                <a:sym typeface="Calibri"/>
              </a:defRPr>
            </a:lvl7pPr>
            <a:lvl8pPr marL="3200400" marR="0" lvl="7" indent="0" algn="ctr" rtl="0">
              <a:spcBef>
                <a:spcPts val="400"/>
              </a:spcBef>
              <a:buClr>
                <a:srgbClr val="919498"/>
              </a:buClr>
              <a:buFont typeface="Arial"/>
              <a:buNone/>
              <a:defRPr sz="2000" b="0" i="0" u="none" strike="noStrike" cap="none">
                <a:solidFill>
                  <a:srgbClr val="919498"/>
                </a:solidFill>
                <a:latin typeface="Calibri"/>
                <a:ea typeface="Calibri"/>
                <a:cs typeface="Calibri"/>
                <a:sym typeface="Calibri"/>
              </a:defRPr>
            </a:lvl8pPr>
            <a:lvl9pPr marL="3657600" marR="0" lvl="8" indent="0" algn="ctr" rtl="0">
              <a:spcBef>
                <a:spcPts val="400"/>
              </a:spcBef>
              <a:buClr>
                <a:srgbClr val="919498"/>
              </a:buClr>
              <a:buFont typeface="Arial"/>
              <a:buNone/>
              <a:defRPr sz="2000" b="0" i="0" u="none" strike="noStrike" cap="none">
                <a:solidFill>
                  <a:srgbClr val="919498"/>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748159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Shape 77"/>
        <p:cNvGrpSpPr/>
        <p:nvPr/>
      </p:nvGrpSpPr>
      <p:grpSpPr>
        <a:xfrm>
          <a:off x="0" y="0"/>
          <a:ext cx="0" cy="0"/>
          <a:chOff x="0" y="0"/>
          <a:chExt cx="0" cy="0"/>
        </a:xfrm>
      </p:grpSpPr>
      <p:pic>
        <p:nvPicPr>
          <p:cNvPr id="78" name="Shape 78" descr="Students.jpg"/>
          <p:cNvPicPr preferRelativeResize="0"/>
          <p:nvPr/>
        </p:nvPicPr>
        <p:blipFill rotWithShape="1">
          <a:blip r:embed="rId2">
            <a:alphaModFix/>
          </a:blip>
          <a:srcRect/>
          <a:stretch/>
        </p:blipFill>
        <p:spPr>
          <a:xfrm>
            <a:off x="0" y="-7937"/>
            <a:ext cx="12192000" cy="4435476"/>
          </a:xfrm>
          <a:prstGeom prst="rect">
            <a:avLst/>
          </a:prstGeom>
          <a:noFill/>
          <a:ln>
            <a:noFill/>
          </a:ln>
        </p:spPr>
      </p:pic>
      <p:sp>
        <p:nvSpPr>
          <p:cNvPr id="79" name="Shape 79"/>
          <p:cNvSpPr/>
          <p:nvPr/>
        </p:nvSpPr>
        <p:spPr>
          <a:xfrm>
            <a:off x="0" y="2809876"/>
            <a:ext cx="12192000" cy="1609725"/>
          </a:xfrm>
          <a:prstGeom prst="rect">
            <a:avLst/>
          </a:prstGeom>
          <a:solidFill>
            <a:schemeClr val="dk1">
              <a:alpha val="93725"/>
            </a:schemeClr>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 name="Shape 80"/>
          <p:cNvSpPr/>
          <p:nvPr/>
        </p:nvSpPr>
        <p:spPr>
          <a:xfrm>
            <a:off x="2560320" y="4416426"/>
            <a:ext cx="9631679" cy="420687"/>
          </a:xfrm>
          <a:prstGeom prst="rect">
            <a:avLst/>
          </a:prstGeom>
          <a:solidFill>
            <a:srgbClr val="F0802C"/>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 name="Shape 82"/>
          <p:cNvSpPr txBox="1"/>
          <p:nvPr/>
        </p:nvSpPr>
        <p:spPr>
          <a:xfrm>
            <a:off x="8206317" y="4456113"/>
            <a:ext cx="3788833" cy="3682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r>
              <a:rPr lang="en-US" sz="1800" b="1" i="1" dirty="0">
                <a:solidFill>
                  <a:schemeClr val="lt1"/>
                </a:solidFill>
                <a:effectLst>
                  <a:outerShdw blurRad="38100" dist="38100" dir="2700000" algn="tl">
                    <a:srgbClr val="000000">
                      <a:alpha val="43137"/>
                    </a:srgbClr>
                  </a:outerShdw>
                </a:effectLst>
                <a:latin typeface="Calibri"/>
                <a:ea typeface="Calibri"/>
                <a:cs typeface="Calibri"/>
                <a:sym typeface="Calibri"/>
              </a:rPr>
              <a:t>The Future Plays Here! </a:t>
            </a:r>
          </a:p>
        </p:txBody>
      </p:sp>
      <p:sp>
        <p:nvSpPr>
          <p:cNvPr id="83" name="Shape 83"/>
          <p:cNvSpPr txBox="1"/>
          <p:nvPr/>
        </p:nvSpPr>
        <p:spPr>
          <a:xfrm>
            <a:off x="1" y="4416426"/>
            <a:ext cx="2743199" cy="420688"/>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400" b="1" dirty="0">
                <a:solidFill>
                  <a:schemeClr val="tx1"/>
                </a:solidFill>
                <a:effectLst>
                  <a:outerShdw blurRad="38100" dist="38100" dir="2700000" algn="tl">
                    <a:srgbClr val="000000">
                      <a:alpha val="43137"/>
                    </a:srgbClr>
                  </a:outerShdw>
                </a:effectLst>
                <a:latin typeface="Calibri"/>
                <a:ea typeface="Calibri"/>
                <a:cs typeface="Calibri"/>
                <a:sym typeface="Calibri"/>
              </a:rPr>
              <a:t>ILLINOIS HIGH</a:t>
            </a:r>
            <a:r>
              <a:rPr lang="en-US" sz="1400" b="1" baseline="0" dirty="0">
                <a:solidFill>
                  <a:schemeClr val="tx1"/>
                </a:solidFill>
                <a:effectLst>
                  <a:outerShdw blurRad="38100" dist="38100" dir="2700000" algn="tl">
                    <a:srgbClr val="000000">
                      <a:alpha val="43137"/>
                    </a:srgbClr>
                  </a:outerShdw>
                </a:effectLst>
                <a:latin typeface="Calibri"/>
                <a:ea typeface="Calibri"/>
                <a:cs typeface="Calibri"/>
                <a:sym typeface="Calibri"/>
              </a:rPr>
              <a:t> SCHOOL ASSOCIATION</a:t>
            </a:r>
            <a:endParaRPr lang="en-US" sz="1400" b="1" dirty="0">
              <a:solidFill>
                <a:schemeClr val="tx1"/>
              </a:solidFill>
              <a:effectLst>
                <a:outerShdw blurRad="38100" dist="38100" dir="2700000" algn="tl">
                  <a:srgbClr val="000000">
                    <a:alpha val="43137"/>
                  </a:srgbClr>
                </a:outerShdw>
              </a:effectLst>
              <a:latin typeface="Calibri"/>
              <a:ea typeface="Calibri"/>
              <a:cs typeface="Calibri"/>
              <a:sym typeface="Calibri"/>
            </a:endParaRPr>
          </a:p>
        </p:txBody>
      </p:sp>
      <p:sp>
        <p:nvSpPr>
          <p:cNvPr id="85" name="Shape 85"/>
          <p:cNvSpPr txBox="1">
            <a:spLocks noGrp="1"/>
          </p:cNvSpPr>
          <p:nvPr>
            <p:ph type="ctrTitle"/>
          </p:nvPr>
        </p:nvSpPr>
        <p:spPr>
          <a:xfrm>
            <a:off x="557349" y="3030584"/>
            <a:ext cx="11350172" cy="1302657"/>
          </a:xfrm>
          <a:prstGeom prst="rect">
            <a:avLst/>
          </a:prstGeom>
          <a:noFill/>
          <a:ln>
            <a:noFill/>
          </a:ln>
        </p:spPr>
        <p:txBody>
          <a:bodyPr lIns="91425" tIns="91425" rIns="91425" bIns="91425" anchor="ctr" anchorCtr="0"/>
          <a:lstStyle>
            <a:lvl1pPr marL="0" marR="0" lvl="0" indent="0" algn="l" rtl="0">
              <a:lnSpc>
                <a:spcPct val="82608"/>
              </a:lnSpc>
              <a:spcBef>
                <a:spcPts val="0"/>
              </a:spcBef>
              <a:spcAft>
                <a:spcPts val="0"/>
              </a:spcAft>
              <a:buNone/>
              <a:defRPr sz="4600" b="1"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2pPr>
            <a:lvl3pPr marL="0" marR="0" lvl="2"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3pPr>
            <a:lvl4pPr marL="0" marR="0" lvl="3"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4pPr>
            <a:lvl5pPr marL="0" marR="0" lvl="4"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dirty="0"/>
          </a:p>
        </p:txBody>
      </p:sp>
      <p:sp>
        <p:nvSpPr>
          <p:cNvPr id="86" name="Shape 86"/>
          <p:cNvSpPr txBox="1">
            <a:spLocks noGrp="1"/>
          </p:cNvSpPr>
          <p:nvPr>
            <p:ph type="subTitle" idx="1"/>
          </p:nvPr>
        </p:nvSpPr>
        <p:spPr>
          <a:xfrm>
            <a:off x="3396343" y="5034280"/>
            <a:ext cx="8612775" cy="1409382"/>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Noto Sans Symbols"/>
              <a:buNone/>
              <a:defRPr sz="2400" b="0" i="0" u="none" strike="noStrike" cap="none">
                <a:solidFill>
                  <a:schemeClr val="dk1"/>
                </a:solidFill>
                <a:latin typeface="Calibri"/>
                <a:ea typeface="Calibri"/>
                <a:cs typeface="Calibri"/>
                <a:sym typeface="Calibri"/>
              </a:defRPr>
            </a:lvl1pPr>
            <a:lvl2pPr marL="457200" marR="0" lvl="1" indent="0" algn="ctr" rtl="0">
              <a:spcBef>
                <a:spcPts val="0"/>
              </a:spcBef>
              <a:spcAft>
                <a:spcPts val="0"/>
              </a:spcAft>
              <a:buClr>
                <a:srgbClr val="919498"/>
              </a:buClr>
              <a:buFont typeface="Arial"/>
              <a:buNone/>
              <a:defRPr sz="2400" b="0" i="0" u="none" strike="noStrike" cap="none">
                <a:solidFill>
                  <a:srgbClr val="919498"/>
                </a:solidFill>
                <a:latin typeface="Calibri"/>
                <a:ea typeface="Calibri"/>
                <a:cs typeface="Calibri"/>
                <a:sym typeface="Calibri"/>
              </a:defRPr>
            </a:lvl2pPr>
            <a:lvl3pPr marL="914400" marR="0" lvl="2" indent="0" algn="ctr" rtl="0">
              <a:spcBef>
                <a:spcPts val="0"/>
              </a:spcBef>
              <a:spcAft>
                <a:spcPts val="0"/>
              </a:spcAft>
              <a:buClr>
                <a:srgbClr val="919498"/>
              </a:buClr>
              <a:buFont typeface="Calibri"/>
              <a:buNone/>
              <a:defRPr sz="2000" b="0" i="0" u="none" strike="noStrike" cap="none">
                <a:solidFill>
                  <a:srgbClr val="919498"/>
                </a:solidFill>
                <a:latin typeface="Calibri"/>
                <a:ea typeface="Calibri"/>
                <a:cs typeface="Calibri"/>
                <a:sym typeface="Calibri"/>
              </a:defRPr>
            </a:lvl3pPr>
            <a:lvl4pPr marL="1371600" marR="0" lvl="3" indent="0" algn="ctr" rtl="0">
              <a:spcBef>
                <a:spcPts val="0"/>
              </a:spcBef>
              <a:spcAft>
                <a:spcPts val="0"/>
              </a:spcAft>
              <a:buClr>
                <a:srgbClr val="919498"/>
              </a:buClr>
              <a:buFont typeface="Courier New"/>
              <a:buNone/>
              <a:defRPr sz="2000" b="0" i="0" u="none" strike="noStrike" cap="none">
                <a:solidFill>
                  <a:srgbClr val="919498"/>
                </a:solidFill>
                <a:latin typeface="Calibri"/>
                <a:ea typeface="Calibri"/>
                <a:cs typeface="Calibri"/>
                <a:sym typeface="Calibri"/>
              </a:defRPr>
            </a:lvl4pPr>
            <a:lvl5pPr marL="1828800" marR="0" lvl="4" indent="0" algn="ctr" rtl="0">
              <a:spcBef>
                <a:spcPts val="0"/>
              </a:spcBef>
              <a:spcAft>
                <a:spcPts val="0"/>
              </a:spcAft>
              <a:buClr>
                <a:srgbClr val="919498"/>
              </a:buClr>
              <a:buFont typeface="Arial"/>
              <a:buNone/>
              <a:defRPr sz="2000" b="0" i="0" u="none" strike="noStrike" cap="none">
                <a:solidFill>
                  <a:srgbClr val="919498"/>
                </a:solidFill>
                <a:latin typeface="Calibri"/>
                <a:ea typeface="Calibri"/>
                <a:cs typeface="Calibri"/>
                <a:sym typeface="Calibri"/>
              </a:defRPr>
            </a:lvl5pPr>
            <a:lvl6pPr marL="2286000" marR="0" lvl="5" indent="0" algn="ctr" rtl="0">
              <a:spcBef>
                <a:spcPts val="400"/>
              </a:spcBef>
              <a:buClr>
                <a:srgbClr val="919498"/>
              </a:buClr>
              <a:buFont typeface="Arial"/>
              <a:buNone/>
              <a:defRPr sz="2000" b="0" i="0" u="none" strike="noStrike" cap="none">
                <a:solidFill>
                  <a:srgbClr val="919498"/>
                </a:solidFill>
                <a:latin typeface="Calibri"/>
                <a:ea typeface="Calibri"/>
                <a:cs typeface="Calibri"/>
                <a:sym typeface="Calibri"/>
              </a:defRPr>
            </a:lvl6pPr>
            <a:lvl7pPr marL="2743200" marR="0" lvl="6" indent="0" algn="ctr" rtl="0">
              <a:spcBef>
                <a:spcPts val="400"/>
              </a:spcBef>
              <a:buClr>
                <a:srgbClr val="919498"/>
              </a:buClr>
              <a:buFont typeface="Arial"/>
              <a:buNone/>
              <a:defRPr sz="2000" b="0" i="0" u="none" strike="noStrike" cap="none">
                <a:solidFill>
                  <a:srgbClr val="919498"/>
                </a:solidFill>
                <a:latin typeface="Calibri"/>
                <a:ea typeface="Calibri"/>
                <a:cs typeface="Calibri"/>
                <a:sym typeface="Calibri"/>
              </a:defRPr>
            </a:lvl7pPr>
            <a:lvl8pPr marL="3200400" marR="0" lvl="7" indent="0" algn="ctr" rtl="0">
              <a:spcBef>
                <a:spcPts val="400"/>
              </a:spcBef>
              <a:buClr>
                <a:srgbClr val="919498"/>
              </a:buClr>
              <a:buFont typeface="Arial"/>
              <a:buNone/>
              <a:defRPr sz="2000" b="0" i="0" u="none" strike="noStrike" cap="none">
                <a:solidFill>
                  <a:srgbClr val="919498"/>
                </a:solidFill>
                <a:latin typeface="Calibri"/>
                <a:ea typeface="Calibri"/>
                <a:cs typeface="Calibri"/>
                <a:sym typeface="Calibri"/>
              </a:defRPr>
            </a:lvl8pPr>
            <a:lvl9pPr marL="3657600" marR="0" lvl="8" indent="0" algn="ctr" rtl="0">
              <a:spcBef>
                <a:spcPts val="400"/>
              </a:spcBef>
              <a:buClr>
                <a:srgbClr val="919498"/>
              </a:buClr>
              <a:buFont typeface="Arial"/>
              <a:buNone/>
              <a:defRPr sz="2000" b="0" i="0" u="none" strike="noStrike" cap="none">
                <a:solidFill>
                  <a:srgbClr val="919498"/>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1264160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Editorial Change">
    <p:spTree>
      <p:nvGrpSpPr>
        <p:cNvPr id="1" name="Shape 87"/>
        <p:cNvGrpSpPr/>
        <p:nvPr/>
      </p:nvGrpSpPr>
      <p:grpSpPr>
        <a:xfrm>
          <a:off x="0" y="0"/>
          <a:ext cx="0" cy="0"/>
          <a:chOff x="0" y="0"/>
          <a:chExt cx="0" cy="0"/>
        </a:xfrm>
      </p:grpSpPr>
      <p:sp>
        <p:nvSpPr>
          <p:cNvPr id="88" name="Shape 88"/>
          <p:cNvSpPr txBox="1"/>
          <p:nvPr/>
        </p:nvSpPr>
        <p:spPr>
          <a:xfrm>
            <a:off x="880534" y="49214"/>
            <a:ext cx="4021665" cy="40004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dirty="0">
                <a:solidFill>
                  <a:schemeClr val="lt1"/>
                </a:solidFill>
                <a:latin typeface="Calibri"/>
                <a:ea typeface="Calibri"/>
                <a:cs typeface="Calibri"/>
                <a:sym typeface="Calibri"/>
              </a:rPr>
              <a:t>State Final Information</a:t>
            </a:r>
          </a:p>
        </p:txBody>
      </p:sp>
      <p:sp>
        <p:nvSpPr>
          <p:cNvPr id="89" name="Shape 89"/>
          <p:cNvSpPr txBox="1">
            <a:spLocks noGrp="1"/>
          </p:cNvSpPr>
          <p:nvPr>
            <p:ph type="title"/>
          </p:nvPr>
        </p:nvSpPr>
        <p:spPr>
          <a:xfrm>
            <a:off x="1940984" y="525462"/>
            <a:ext cx="10026649" cy="12049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1pPr>
            <a:lvl2pPr marL="0" marR="0" lvl="1"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2pPr>
            <a:lvl3pPr marL="0" marR="0" lvl="2"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3pPr>
            <a:lvl4pPr marL="0" marR="0" lvl="3"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4pPr>
            <a:lvl5pPr marL="0" marR="0" lvl="4"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body" idx="1"/>
          </p:nvPr>
        </p:nvSpPr>
        <p:spPr>
          <a:xfrm>
            <a:off x="1466850" y="1989138"/>
            <a:ext cx="10500783" cy="4338636"/>
          </a:xfrm>
          <a:prstGeom prst="rect">
            <a:avLst/>
          </a:prstGeom>
          <a:noFill/>
          <a:ln>
            <a:noFill/>
          </a:ln>
        </p:spPr>
        <p:txBody>
          <a:bodyPr lIns="91425" tIns="91425" rIns="91425" bIns="91425" anchor="t" anchorCtr="0"/>
          <a:lstStyle>
            <a:lvl1pPr marL="342900" marR="0" lvl="0" indent="-177800" algn="l" rtl="0">
              <a:spcBef>
                <a:spcPts val="0"/>
              </a:spcBef>
              <a:spcAft>
                <a:spcPts val="0"/>
              </a:spcAft>
              <a:buClr>
                <a:schemeClr val="dk1"/>
              </a:buClr>
              <a:buSzPct val="100000"/>
              <a:buFont typeface="Noto Sans Symbols"/>
              <a:buChar char="▪"/>
              <a:defRPr sz="2600" b="0" i="0" u="none" strike="noStrike" cap="none">
                <a:solidFill>
                  <a:schemeClr val="dk1"/>
                </a:solidFill>
                <a:latin typeface="Calibri"/>
                <a:ea typeface="Calibri"/>
                <a:cs typeface="Calibri"/>
                <a:sym typeface="Calibri"/>
              </a:defRPr>
            </a:lvl1pPr>
            <a:lvl2pPr marL="742950" marR="0" lvl="1" indent="-133350" algn="l" rtl="0">
              <a:spcBef>
                <a:spcPts val="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0"/>
              </a:spcBef>
              <a:spcAft>
                <a:spcPts val="0"/>
              </a:spcAft>
              <a:buClr>
                <a:schemeClr val="dk1"/>
              </a:buClr>
              <a:buSzPct val="100000"/>
              <a:buFont typeface="Calibri"/>
              <a:buChar char="–"/>
              <a:defRPr sz="2000" b="0" i="0" u="none" strike="noStrike" cap="none">
                <a:solidFill>
                  <a:schemeClr val="dk1"/>
                </a:solidFill>
                <a:latin typeface="Calibri"/>
                <a:ea typeface="Calibri"/>
                <a:cs typeface="Calibri"/>
                <a:sym typeface="Calibri"/>
              </a:defRPr>
            </a:lvl3pPr>
            <a:lvl4pPr marL="1600200" marR="0" lvl="3" indent="-101600" algn="l" rtl="0">
              <a:spcBef>
                <a:spcPts val="0"/>
              </a:spcBef>
              <a:spcAft>
                <a:spcPts val="0"/>
              </a:spcAft>
              <a:buClr>
                <a:schemeClr val="dk1"/>
              </a:buClr>
              <a:buSzPct val="100000"/>
              <a:buFont typeface="Courier New"/>
              <a:buChar char="o"/>
              <a:defRPr sz="2000" b="0" i="0" u="none" strike="noStrike" cap="none">
                <a:solidFill>
                  <a:schemeClr val="dk1"/>
                </a:solidFill>
                <a:latin typeface="Calibri"/>
                <a:ea typeface="Calibri"/>
                <a:cs typeface="Calibri"/>
                <a:sym typeface="Calibri"/>
              </a:defRPr>
            </a:lvl4pPr>
            <a:lvl5pPr marL="2057400" marR="0" lvl="4"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ftr" idx="11"/>
          </p:nvPr>
        </p:nvSpPr>
        <p:spPr>
          <a:xfrm>
            <a:off x="9997018" y="6516688"/>
            <a:ext cx="1991781" cy="303211"/>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400">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r>
              <a:rPr lang="en-US" dirty="0"/>
              <a:t>www.ihsa.org</a:t>
            </a:r>
          </a:p>
        </p:txBody>
      </p:sp>
    </p:spTree>
    <p:extLst>
      <p:ext uri="{BB962C8B-B14F-4D97-AF65-F5344CB8AC3E}">
        <p14:creationId xmlns:p14="http://schemas.microsoft.com/office/powerpoint/2010/main" val="1820816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_Manual Change">
    <p:spTree>
      <p:nvGrpSpPr>
        <p:cNvPr id="1" name="Shape 94"/>
        <p:cNvGrpSpPr/>
        <p:nvPr/>
      </p:nvGrpSpPr>
      <p:grpSpPr>
        <a:xfrm>
          <a:off x="0" y="0"/>
          <a:ext cx="0" cy="0"/>
          <a:chOff x="0" y="0"/>
          <a:chExt cx="0" cy="0"/>
        </a:xfrm>
      </p:grpSpPr>
      <p:sp>
        <p:nvSpPr>
          <p:cNvPr id="95" name="Shape 95"/>
          <p:cNvSpPr txBox="1"/>
          <p:nvPr/>
        </p:nvSpPr>
        <p:spPr>
          <a:xfrm>
            <a:off x="880534" y="49214"/>
            <a:ext cx="4021665" cy="40004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dirty="0">
                <a:solidFill>
                  <a:schemeClr val="lt1"/>
                </a:solidFill>
                <a:latin typeface="Calibri"/>
                <a:ea typeface="Calibri"/>
                <a:cs typeface="Calibri"/>
                <a:sym typeface="Calibri"/>
              </a:rPr>
              <a:t>Manual Changes</a:t>
            </a:r>
          </a:p>
        </p:txBody>
      </p:sp>
      <p:sp>
        <p:nvSpPr>
          <p:cNvPr id="96" name="Shape 96"/>
          <p:cNvSpPr txBox="1">
            <a:spLocks noGrp="1"/>
          </p:cNvSpPr>
          <p:nvPr>
            <p:ph type="title"/>
          </p:nvPr>
        </p:nvSpPr>
        <p:spPr>
          <a:xfrm>
            <a:off x="1940984" y="525462"/>
            <a:ext cx="10026649" cy="12049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1pPr>
            <a:lvl2pPr marL="0" marR="0" lvl="1"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2pPr>
            <a:lvl3pPr marL="0" marR="0" lvl="2"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3pPr>
            <a:lvl4pPr marL="0" marR="0" lvl="3"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4pPr>
            <a:lvl5pPr marL="0" marR="0" lvl="4"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body" idx="1"/>
          </p:nvPr>
        </p:nvSpPr>
        <p:spPr>
          <a:xfrm>
            <a:off x="1466850" y="1989138"/>
            <a:ext cx="10500783" cy="4338636"/>
          </a:xfrm>
          <a:prstGeom prst="rect">
            <a:avLst/>
          </a:prstGeom>
          <a:noFill/>
          <a:ln>
            <a:noFill/>
          </a:ln>
        </p:spPr>
        <p:txBody>
          <a:bodyPr lIns="91425" tIns="91425" rIns="91425" bIns="91425" anchor="t" anchorCtr="0"/>
          <a:lstStyle>
            <a:lvl1pPr marL="342900" marR="0" lvl="0" indent="-177800" algn="l" rtl="0">
              <a:spcBef>
                <a:spcPts val="0"/>
              </a:spcBef>
              <a:spcAft>
                <a:spcPts val="0"/>
              </a:spcAft>
              <a:buClr>
                <a:schemeClr val="dk1"/>
              </a:buClr>
              <a:buSzPct val="100000"/>
              <a:buFont typeface="Noto Sans Symbols"/>
              <a:buChar char="▪"/>
              <a:defRPr sz="2600" b="0" i="0" u="none" strike="noStrike" cap="none">
                <a:solidFill>
                  <a:schemeClr val="dk1"/>
                </a:solidFill>
                <a:latin typeface="Calibri"/>
                <a:ea typeface="Calibri"/>
                <a:cs typeface="Calibri"/>
                <a:sym typeface="Calibri"/>
              </a:defRPr>
            </a:lvl1pPr>
            <a:lvl2pPr marL="742950" marR="0" lvl="1" indent="-133350" algn="l" rtl="0">
              <a:spcBef>
                <a:spcPts val="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0"/>
              </a:spcBef>
              <a:spcAft>
                <a:spcPts val="0"/>
              </a:spcAft>
              <a:buClr>
                <a:schemeClr val="dk1"/>
              </a:buClr>
              <a:buSzPct val="100000"/>
              <a:buFont typeface="Calibri"/>
              <a:buChar char="–"/>
              <a:defRPr sz="2000" b="0" i="0" u="none" strike="noStrike" cap="none">
                <a:solidFill>
                  <a:schemeClr val="dk1"/>
                </a:solidFill>
                <a:latin typeface="Calibri"/>
                <a:ea typeface="Calibri"/>
                <a:cs typeface="Calibri"/>
                <a:sym typeface="Calibri"/>
              </a:defRPr>
            </a:lvl3pPr>
            <a:lvl4pPr marL="1600200" marR="0" lvl="3" indent="-101600" algn="l" rtl="0">
              <a:spcBef>
                <a:spcPts val="0"/>
              </a:spcBef>
              <a:spcAft>
                <a:spcPts val="0"/>
              </a:spcAft>
              <a:buClr>
                <a:schemeClr val="dk1"/>
              </a:buClr>
              <a:buSzPct val="100000"/>
              <a:buFont typeface="Courier New"/>
              <a:buChar char="o"/>
              <a:defRPr sz="2000" b="0" i="0" u="none" strike="noStrike" cap="none">
                <a:solidFill>
                  <a:schemeClr val="dk1"/>
                </a:solidFill>
                <a:latin typeface="Calibri"/>
                <a:ea typeface="Calibri"/>
                <a:cs typeface="Calibri"/>
                <a:sym typeface="Calibri"/>
              </a:defRPr>
            </a:lvl4pPr>
            <a:lvl5pPr marL="2057400" marR="0" lvl="4"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ftr" idx="11"/>
          </p:nvPr>
        </p:nvSpPr>
        <p:spPr>
          <a:xfrm>
            <a:off x="9997018" y="6516688"/>
            <a:ext cx="1991781" cy="303211"/>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400">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r>
              <a:rPr lang="en-US" dirty="0"/>
              <a:t>www.ihsa.org</a:t>
            </a:r>
          </a:p>
        </p:txBody>
      </p:sp>
    </p:spTree>
    <p:extLst>
      <p:ext uri="{BB962C8B-B14F-4D97-AF65-F5344CB8AC3E}">
        <p14:creationId xmlns:p14="http://schemas.microsoft.com/office/powerpoint/2010/main" val="284416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_Rules Reminder">
    <p:spTree>
      <p:nvGrpSpPr>
        <p:cNvPr id="1" name="Shape 101"/>
        <p:cNvGrpSpPr/>
        <p:nvPr/>
      </p:nvGrpSpPr>
      <p:grpSpPr>
        <a:xfrm>
          <a:off x="0" y="0"/>
          <a:ext cx="0" cy="0"/>
          <a:chOff x="0" y="0"/>
          <a:chExt cx="0" cy="0"/>
        </a:xfrm>
      </p:grpSpPr>
      <p:sp>
        <p:nvSpPr>
          <p:cNvPr id="102" name="Shape 102"/>
          <p:cNvSpPr txBox="1"/>
          <p:nvPr/>
        </p:nvSpPr>
        <p:spPr>
          <a:xfrm>
            <a:off x="880534" y="49214"/>
            <a:ext cx="4021665" cy="40004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dirty="0">
                <a:solidFill>
                  <a:schemeClr val="lt1"/>
                </a:solidFill>
                <a:latin typeface="Calibri"/>
                <a:ea typeface="Calibri"/>
                <a:cs typeface="Calibri"/>
                <a:sym typeface="Calibri"/>
              </a:rPr>
              <a:t>Rules Reminders</a:t>
            </a:r>
          </a:p>
        </p:txBody>
      </p:sp>
      <p:sp>
        <p:nvSpPr>
          <p:cNvPr id="103" name="Shape 103"/>
          <p:cNvSpPr txBox="1">
            <a:spLocks noGrp="1"/>
          </p:cNvSpPr>
          <p:nvPr>
            <p:ph type="title"/>
          </p:nvPr>
        </p:nvSpPr>
        <p:spPr>
          <a:xfrm>
            <a:off x="1940984" y="525462"/>
            <a:ext cx="10026649" cy="12049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1pPr>
            <a:lvl2pPr marL="0" marR="0" lvl="1"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2pPr>
            <a:lvl3pPr marL="0" marR="0" lvl="2"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3pPr>
            <a:lvl4pPr marL="0" marR="0" lvl="3"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4pPr>
            <a:lvl5pPr marL="0" marR="0" lvl="4"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body" idx="1"/>
          </p:nvPr>
        </p:nvSpPr>
        <p:spPr>
          <a:xfrm>
            <a:off x="1466850" y="1989138"/>
            <a:ext cx="10500783" cy="4338636"/>
          </a:xfrm>
          <a:prstGeom prst="rect">
            <a:avLst/>
          </a:prstGeom>
          <a:noFill/>
          <a:ln>
            <a:noFill/>
          </a:ln>
        </p:spPr>
        <p:txBody>
          <a:bodyPr lIns="91425" tIns="91425" rIns="91425" bIns="91425" anchor="t" anchorCtr="0"/>
          <a:lstStyle>
            <a:lvl1pPr marL="342900" marR="0" lvl="0" indent="-177800" algn="l" rtl="0">
              <a:spcBef>
                <a:spcPts val="0"/>
              </a:spcBef>
              <a:spcAft>
                <a:spcPts val="0"/>
              </a:spcAft>
              <a:buClr>
                <a:schemeClr val="dk1"/>
              </a:buClr>
              <a:buSzPct val="100000"/>
              <a:buFont typeface="Noto Sans Symbols"/>
              <a:buChar char="▪"/>
              <a:defRPr sz="2600" b="0" i="0" u="none" strike="noStrike" cap="none">
                <a:solidFill>
                  <a:schemeClr val="dk1"/>
                </a:solidFill>
                <a:latin typeface="Calibri"/>
                <a:ea typeface="Calibri"/>
                <a:cs typeface="Calibri"/>
                <a:sym typeface="Calibri"/>
              </a:defRPr>
            </a:lvl1pPr>
            <a:lvl2pPr marL="742950" marR="0" lvl="1" indent="-133350" algn="l" rtl="0">
              <a:spcBef>
                <a:spcPts val="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0"/>
              </a:spcBef>
              <a:spcAft>
                <a:spcPts val="0"/>
              </a:spcAft>
              <a:buClr>
                <a:schemeClr val="dk1"/>
              </a:buClr>
              <a:buSzPct val="100000"/>
              <a:buFont typeface="Calibri"/>
              <a:buChar char="–"/>
              <a:defRPr sz="2000" b="0" i="0" u="none" strike="noStrike" cap="none">
                <a:solidFill>
                  <a:schemeClr val="dk1"/>
                </a:solidFill>
                <a:latin typeface="Calibri"/>
                <a:ea typeface="Calibri"/>
                <a:cs typeface="Calibri"/>
                <a:sym typeface="Calibri"/>
              </a:defRPr>
            </a:lvl3pPr>
            <a:lvl4pPr marL="1600200" marR="0" lvl="3" indent="-101600" algn="l" rtl="0">
              <a:spcBef>
                <a:spcPts val="0"/>
              </a:spcBef>
              <a:spcAft>
                <a:spcPts val="0"/>
              </a:spcAft>
              <a:buClr>
                <a:schemeClr val="dk1"/>
              </a:buClr>
              <a:buSzPct val="100000"/>
              <a:buFont typeface="Courier New"/>
              <a:buChar char="o"/>
              <a:defRPr sz="2000" b="0" i="0" u="none" strike="noStrike" cap="none">
                <a:solidFill>
                  <a:schemeClr val="dk1"/>
                </a:solidFill>
                <a:latin typeface="Calibri"/>
                <a:ea typeface="Calibri"/>
                <a:cs typeface="Calibri"/>
                <a:sym typeface="Calibri"/>
              </a:defRPr>
            </a:lvl4pPr>
            <a:lvl5pPr marL="2057400" marR="0" lvl="4"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ftr" idx="11"/>
          </p:nvPr>
        </p:nvSpPr>
        <p:spPr>
          <a:xfrm>
            <a:off x="9997018" y="6516688"/>
            <a:ext cx="1991781" cy="303211"/>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400">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r>
              <a:rPr lang="en-US" dirty="0"/>
              <a:t>www.ihsa.org</a:t>
            </a:r>
          </a:p>
        </p:txBody>
      </p:sp>
    </p:spTree>
    <p:extLst>
      <p:ext uri="{BB962C8B-B14F-4D97-AF65-F5344CB8AC3E}">
        <p14:creationId xmlns:p14="http://schemas.microsoft.com/office/powerpoint/2010/main" val="3425232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1940984" y="525462"/>
            <a:ext cx="10026649" cy="12049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1pPr>
            <a:lvl2pPr marL="0" marR="0" lvl="1"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2pPr>
            <a:lvl3pPr marL="0" marR="0" lvl="2"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3pPr>
            <a:lvl4pPr marL="0" marR="0" lvl="3"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4pPr>
            <a:lvl5pPr marL="0" marR="0" lvl="4"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dirty="0"/>
          </a:p>
        </p:txBody>
      </p:sp>
      <p:sp>
        <p:nvSpPr>
          <p:cNvPr id="36" name="Shape 36"/>
          <p:cNvSpPr txBox="1">
            <a:spLocks noGrp="1"/>
          </p:cNvSpPr>
          <p:nvPr>
            <p:ph type="body" idx="1"/>
          </p:nvPr>
        </p:nvSpPr>
        <p:spPr>
          <a:xfrm>
            <a:off x="1054855" y="1950044"/>
            <a:ext cx="5384799" cy="4525963"/>
          </a:xfrm>
          <a:prstGeom prst="rect">
            <a:avLst/>
          </a:prstGeom>
          <a:noFill/>
          <a:ln>
            <a:noFill/>
          </a:ln>
        </p:spPr>
        <p:txBody>
          <a:bodyPr lIns="91425" tIns="91425" rIns="91425" bIns="91425" anchor="t" anchorCtr="0"/>
          <a:lstStyle>
            <a:lvl1pPr marL="342900" marR="0" lvl="0" indent="-165100" algn="l" rtl="0">
              <a:spcBef>
                <a:spcPts val="0"/>
              </a:spcBef>
              <a:spcAft>
                <a:spcPts val="0"/>
              </a:spcAft>
              <a:buClr>
                <a:schemeClr val="dk1"/>
              </a:buClr>
              <a:buSzPct val="100000"/>
              <a:buFont typeface="Noto Sans Symbols"/>
              <a:buChar char="▪"/>
              <a:defRPr sz="2800" b="0" i="0" u="none" strike="noStrike" cap="none">
                <a:solidFill>
                  <a:schemeClr val="dk1"/>
                </a:solidFill>
                <a:latin typeface="Calibri"/>
                <a:ea typeface="Calibri"/>
                <a:cs typeface="Calibri"/>
                <a:sym typeface="Calibri"/>
              </a:defRPr>
            </a:lvl1pPr>
            <a:lvl2pPr marL="742950" marR="0" lvl="1" indent="-133350" algn="l" rtl="0">
              <a:spcBef>
                <a:spcPts val="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0"/>
              </a:spcBef>
              <a:spcAft>
                <a:spcPts val="0"/>
              </a:spcAft>
              <a:buClr>
                <a:schemeClr val="dk1"/>
              </a:buClr>
              <a:buSzPct val="100000"/>
              <a:buFont typeface="Calibri"/>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0"/>
              </a:spcBef>
              <a:spcAft>
                <a:spcPts val="0"/>
              </a:spcAft>
              <a:buClr>
                <a:schemeClr val="dk1"/>
              </a:buClr>
              <a:buSzPct val="100000"/>
              <a:buFont typeface="Courier New"/>
              <a:buChar char="o"/>
              <a:defRPr sz="1800" b="0" i="0" u="none" strike="noStrike" cap="none">
                <a:solidFill>
                  <a:schemeClr val="dk1"/>
                </a:solidFill>
                <a:latin typeface="Calibri"/>
                <a:ea typeface="Calibri"/>
                <a:cs typeface="Calibri"/>
                <a:sym typeface="Calibri"/>
              </a:defRPr>
            </a:lvl4pPr>
            <a:lvl5pPr marL="2057400" marR="0" lvl="4" indent="-114300" algn="l" rtl="0">
              <a:spcBef>
                <a:spcPts val="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2"/>
          </p:nvPr>
        </p:nvSpPr>
        <p:spPr>
          <a:xfrm>
            <a:off x="6642857" y="1950044"/>
            <a:ext cx="5384799" cy="4525963"/>
          </a:xfrm>
          <a:prstGeom prst="rect">
            <a:avLst/>
          </a:prstGeom>
          <a:noFill/>
          <a:ln>
            <a:noFill/>
          </a:ln>
        </p:spPr>
        <p:txBody>
          <a:bodyPr lIns="91425" tIns="91425" rIns="91425" bIns="91425" anchor="t" anchorCtr="0"/>
          <a:lstStyle>
            <a:lvl1pPr marL="342900" marR="0" lvl="0" indent="-165100" algn="l" rtl="0">
              <a:spcBef>
                <a:spcPts val="0"/>
              </a:spcBef>
              <a:spcAft>
                <a:spcPts val="0"/>
              </a:spcAft>
              <a:buClr>
                <a:schemeClr val="dk1"/>
              </a:buClr>
              <a:buSzPct val="100000"/>
              <a:buFont typeface="Noto Sans Symbols"/>
              <a:buChar char="▪"/>
              <a:defRPr sz="2800" b="0" i="0" u="none" strike="noStrike" cap="none">
                <a:solidFill>
                  <a:schemeClr val="dk1"/>
                </a:solidFill>
                <a:latin typeface="Calibri"/>
                <a:ea typeface="Calibri"/>
                <a:cs typeface="Calibri"/>
                <a:sym typeface="Calibri"/>
              </a:defRPr>
            </a:lvl1pPr>
            <a:lvl2pPr marL="742950" marR="0" lvl="1" indent="-133350" algn="l" rtl="0">
              <a:spcBef>
                <a:spcPts val="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0"/>
              </a:spcBef>
              <a:spcAft>
                <a:spcPts val="0"/>
              </a:spcAft>
              <a:buClr>
                <a:schemeClr val="dk1"/>
              </a:buClr>
              <a:buSzPct val="100000"/>
              <a:buFont typeface="Calibri"/>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0"/>
              </a:spcBef>
              <a:spcAft>
                <a:spcPts val="0"/>
              </a:spcAft>
              <a:buClr>
                <a:schemeClr val="dk1"/>
              </a:buClr>
              <a:buSzPct val="100000"/>
              <a:buFont typeface="Courier New"/>
              <a:buChar char="o"/>
              <a:defRPr sz="1800" b="0" i="0" u="none" strike="noStrike" cap="none">
                <a:solidFill>
                  <a:schemeClr val="dk1"/>
                </a:solidFill>
                <a:latin typeface="Calibri"/>
                <a:ea typeface="Calibri"/>
                <a:cs typeface="Calibri"/>
                <a:sym typeface="Calibri"/>
              </a:defRPr>
            </a:lvl4pPr>
            <a:lvl5pPr marL="2057400" marR="0" lvl="4" indent="-114300" algn="l" rtl="0">
              <a:spcBef>
                <a:spcPts val="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ftr" idx="11"/>
          </p:nvPr>
        </p:nvSpPr>
        <p:spPr>
          <a:xfrm>
            <a:off x="9997018" y="6516688"/>
            <a:ext cx="1991781" cy="303211"/>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4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r>
              <a:rPr lang="en-US" dirty="0"/>
              <a:t>www.ihsa.org</a:t>
            </a:r>
          </a:p>
        </p:txBody>
      </p:sp>
    </p:spTree>
    <p:extLst>
      <p:ext uri="{BB962C8B-B14F-4D97-AF65-F5344CB8AC3E}">
        <p14:creationId xmlns:p14="http://schemas.microsoft.com/office/powerpoint/2010/main" val="504762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1940984" y="525462"/>
            <a:ext cx="10026649" cy="12049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1pPr>
            <a:lvl2pPr marL="0" marR="0" lvl="1"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2pPr>
            <a:lvl3pPr marL="0" marR="0" lvl="2"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3pPr>
            <a:lvl4pPr marL="0" marR="0" lvl="3"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4pPr>
            <a:lvl5pPr marL="0" marR="0" lvl="4"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1"/>
          </p:nvPr>
        </p:nvSpPr>
        <p:spPr>
          <a:xfrm>
            <a:off x="1466850" y="1989138"/>
            <a:ext cx="10500783" cy="4338636"/>
          </a:xfrm>
          <a:prstGeom prst="rect">
            <a:avLst/>
          </a:prstGeom>
          <a:noFill/>
          <a:ln>
            <a:noFill/>
          </a:ln>
        </p:spPr>
        <p:txBody>
          <a:bodyPr lIns="91425" tIns="91425" rIns="91425" bIns="91425" anchor="t" anchorCtr="0"/>
          <a:lstStyle>
            <a:lvl1pPr marL="342900" marR="0" lvl="0" indent="-177800" algn="l" rtl="0">
              <a:spcBef>
                <a:spcPts val="0"/>
              </a:spcBef>
              <a:spcAft>
                <a:spcPts val="0"/>
              </a:spcAft>
              <a:buClr>
                <a:schemeClr val="dk1"/>
              </a:buClr>
              <a:buSzPct val="100000"/>
              <a:buFont typeface="Noto Sans Symbols"/>
              <a:buChar char="▪"/>
              <a:defRPr sz="2600" b="0" i="0" u="none" strike="noStrike" cap="none">
                <a:solidFill>
                  <a:schemeClr val="dk1"/>
                </a:solidFill>
                <a:latin typeface="Calibri"/>
                <a:ea typeface="Calibri"/>
                <a:cs typeface="Calibri"/>
                <a:sym typeface="Calibri"/>
              </a:defRPr>
            </a:lvl1pPr>
            <a:lvl2pPr marL="742950" marR="0" lvl="1" indent="-133350" algn="l" rtl="0">
              <a:spcBef>
                <a:spcPts val="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0"/>
              </a:spcBef>
              <a:spcAft>
                <a:spcPts val="0"/>
              </a:spcAft>
              <a:buClr>
                <a:schemeClr val="dk1"/>
              </a:buClr>
              <a:buSzPct val="100000"/>
              <a:buFont typeface="Calibri"/>
              <a:buChar char="–"/>
              <a:defRPr sz="2000" b="0" i="0" u="none" strike="noStrike" cap="none">
                <a:solidFill>
                  <a:schemeClr val="dk1"/>
                </a:solidFill>
                <a:latin typeface="Calibri"/>
                <a:ea typeface="Calibri"/>
                <a:cs typeface="Calibri"/>
                <a:sym typeface="Calibri"/>
              </a:defRPr>
            </a:lvl3pPr>
            <a:lvl4pPr marL="1600200" marR="0" lvl="3" indent="-101600" algn="l" rtl="0">
              <a:spcBef>
                <a:spcPts val="0"/>
              </a:spcBef>
              <a:spcAft>
                <a:spcPts val="0"/>
              </a:spcAft>
              <a:buClr>
                <a:schemeClr val="dk1"/>
              </a:buClr>
              <a:buSzPct val="100000"/>
              <a:buFont typeface="Courier New"/>
              <a:buChar char="o"/>
              <a:defRPr sz="2000" b="0" i="0" u="none" strike="noStrike" cap="none">
                <a:solidFill>
                  <a:schemeClr val="dk1"/>
                </a:solidFill>
                <a:latin typeface="Calibri"/>
                <a:ea typeface="Calibri"/>
                <a:cs typeface="Calibri"/>
                <a:sym typeface="Calibri"/>
              </a:defRPr>
            </a:lvl4pPr>
            <a:lvl5pPr marL="2057400" marR="0" lvl="4"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dt" idx="10"/>
          </p:nvPr>
        </p:nvSpPr>
        <p:spPr>
          <a:xfrm>
            <a:off x="1710267" y="6516688"/>
            <a:ext cx="2844799" cy="303211"/>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91949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5" name="Shape 45"/>
          <p:cNvSpPr txBox="1">
            <a:spLocks noGrp="1"/>
          </p:cNvSpPr>
          <p:nvPr>
            <p:ph type="ftr" idx="11"/>
          </p:nvPr>
        </p:nvSpPr>
        <p:spPr>
          <a:xfrm>
            <a:off x="9997018" y="6516688"/>
            <a:ext cx="1991781" cy="303211"/>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4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r>
              <a:rPr lang="en-US" dirty="0"/>
              <a:t>www.ihsa.org</a:t>
            </a:r>
          </a:p>
        </p:txBody>
      </p:sp>
      <p:sp>
        <p:nvSpPr>
          <p:cNvPr id="46" name="Shape 46"/>
          <p:cNvSpPr txBox="1">
            <a:spLocks noGrp="1"/>
          </p:cNvSpPr>
          <p:nvPr>
            <p:ph type="sldNum" idx="12"/>
          </p:nvPr>
        </p:nvSpPr>
        <p:spPr>
          <a:xfrm>
            <a:off x="8343900" y="6516688"/>
            <a:ext cx="1388533" cy="303211"/>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smtClean="0">
                <a:solidFill>
                  <a:srgbClr val="919498"/>
                </a:solidFill>
                <a:latin typeface="Calibri"/>
                <a:ea typeface="Calibri"/>
                <a:cs typeface="Calibri"/>
                <a:sym typeface="Calibri"/>
              </a:rPr>
              <a:pPr algn="r">
                <a:buSzPct val="25000"/>
              </a:pPr>
              <a:t>‹#›</a:t>
            </a:fld>
            <a:endParaRPr lang="en-US" sz="1200">
              <a:solidFill>
                <a:srgbClr val="919498"/>
              </a:solidFill>
              <a:latin typeface="Calibri"/>
              <a:ea typeface="Calibri"/>
              <a:cs typeface="Calibri"/>
              <a:sym typeface="Calibri"/>
            </a:endParaRPr>
          </a:p>
        </p:txBody>
      </p:sp>
    </p:spTree>
    <p:extLst>
      <p:ext uri="{BB962C8B-B14F-4D97-AF65-F5344CB8AC3E}">
        <p14:creationId xmlns:p14="http://schemas.microsoft.com/office/powerpoint/2010/main" val="2841282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47"/>
        <p:cNvGrpSpPr/>
        <p:nvPr/>
      </p:nvGrpSpPr>
      <p:grpSpPr>
        <a:xfrm>
          <a:off x="0" y="0"/>
          <a:ext cx="0" cy="0"/>
          <a:chOff x="0" y="0"/>
          <a:chExt cx="0" cy="0"/>
        </a:xfrm>
      </p:grpSpPr>
      <p:pic>
        <p:nvPicPr>
          <p:cNvPr id="48" name="Shape 48"/>
          <p:cNvPicPr preferRelativeResize="0"/>
          <p:nvPr/>
        </p:nvPicPr>
        <p:blipFill>
          <a:blip r:embed="rId2"/>
          <a:stretch>
            <a:fillRect/>
          </a:stretch>
        </p:blipFill>
        <p:spPr>
          <a:xfrm>
            <a:off x="0" y="324197"/>
            <a:ext cx="12192000" cy="3740727"/>
          </a:xfrm>
          <a:prstGeom prst="rect">
            <a:avLst/>
          </a:prstGeom>
          <a:noFill/>
          <a:ln>
            <a:noFill/>
          </a:ln>
        </p:spPr>
      </p:pic>
      <p:sp>
        <p:nvSpPr>
          <p:cNvPr id="49" name="Shape 49"/>
          <p:cNvSpPr/>
          <p:nvPr/>
        </p:nvSpPr>
        <p:spPr>
          <a:xfrm>
            <a:off x="0" y="4413251"/>
            <a:ext cx="12192000" cy="2452687"/>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0" name="Shape 50"/>
          <p:cNvSpPr/>
          <p:nvPr/>
        </p:nvSpPr>
        <p:spPr>
          <a:xfrm>
            <a:off x="0" y="2809876"/>
            <a:ext cx="12192000" cy="1609725"/>
          </a:xfrm>
          <a:prstGeom prst="rect">
            <a:avLst/>
          </a:prstGeom>
          <a:solidFill>
            <a:schemeClr val="dk1">
              <a:alpha val="93725"/>
            </a:schemeClr>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2" name="Shape 52"/>
          <p:cNvSpPr txBox="1">
            <a:spLocks noGrp="1"/>
          </p:cNvSpPr>
          <p:nvPr>
            <p:ph type="title"/>
          </p:nvPr>
        </p:nvSpPr>
        <p:spPr>
          <a:xfrm>
            <a:off x="1219199" y="4741817"/>
            <a:ext cx="10816047" cy="966652"/>
          </a:xfrm>
          <a:prstGeom prst="rect">
            <a:avLst/>
          </a:prstGeom>
          <a:noFill/>
          <a:ln>
            <a:noFill/>
          </a:ln>
        </p:spPr>
        <p:txBody>
          <a:bodyPr lIns="91425" tIns="91425" rIns="91425" bIns="91425" anchor="t" anchorCtr="0"/>
          <a:lstStyle>
            <a:lvl1pPr marL="0" marR="0" lvl="0" indent="0" algn="l" rtl="0">
              <a:lnSpc>
                <a:spcPct val="95000"/>
              </a:lnSpc>
              <a:spcBef>
                <a:spcPts val="0"/>
              </a:spcBef>
              <a:spcAft>
                <a:spcPts val="0"/>
              </a:spcAft>
              <a:buNone/>
              <a:defRPr sz="4000" b="1"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2pPr>
            <a:lvl3pPr marL="0" marR="0" lvl="2"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3pPr>
            <a:lvl4pPr marL="0" marR="0" lvl="3"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4pPr>
            <a:lvl5pPr marL="0" marR="0" lvl="4"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dirty="0"/>
          </a:p>
        </p:txBody>
      </p:sp>
      <p:sp>
        <p:nvSpPr>
          <p:cNvPr id="53" name="Shape 53"/>
          <p:cNvSpPr txBox="1">
            <a:spLocks noGrp="1"/>
          </p:cNvSpPr>
          <p:nvPr>
            <p:ph type="body" idx="1"/>
          </p:nvPr>
        </p:nvSpPr>
        <p:spPr>
          <a:xfrm>
            <a:off x="923108" y="2906714"/>
            <a:ext cx="10403175" cy="1275760"/>
          </a:xfrm>
          <a:prstGeom prst="rect">
            <a:avLst/>
          </a:prstGeom>
          <a:noFill/>
          <a:ln>
            <a:noFill/>
          </a:ln>
        </p:spPr>
        <p:txBody>
          <a:bodyPr lIns="91425" tIns="91425" rIns="91425" bIns="91425" anchor="b" anchorCtr="0"/>
          <a:lstStyle>
            <a:lvl1pPr marL="0" marR="0" lvl="0" indent="0" algn="l" rtl="0">
              <a:spcBef>
                <a:spcPts val="0"/>
              </a:spcBef>
              <a:spcAft>
                <a:spcPts val="0"/>
              </a:spcAft>
              <a:buClr>
                <a:schemeClr val="lt1"/>
              </a:buClr>
              <a:buFont typeface="Noto Sans Symbols"/>
              <a:buNone/>
              <a:defRPr sz="2000" b="0" i="0" u="none" strike="noStrike" cap="none">
                <a:solidFill>
                  <a:schemeClr val="lt1"/>
                </a:solidFill>
                <a:latin typeface="Calibri"/>
                <a:ea typeface="Calibri"/>
                <a:cs typeface="Calibri"/>
                <a:sym typeface="Calibri"/>
              </a:defRPr>
            </a:lvl1pPr>
            <a:lvl2pPr marL="457200" marR="0" lvl="1" indent="0" algn="l" rtl="0">
              <a:spcBef>
                <a:spcPts val="0"/>
              </a:spcBef>
              <a:spcAft>
                <a:spcPts val="0"/>
              </a:spcAft>
              <a:buClr>
                <a:srgbClr val="919498"/>
              </a:buClr>
              <a:buFont typeface="Arial"/>
              <a:buNone/>
              <a:defRPr sz="1800" b="0" i="0" u="none" strike="noStrike" cap="none">
                <a:solidFill>
                  <a:srgbClr val="919498"/>
                </a:solidFill>
                <a:latin typeface="Calibri"/>
                <a:ea typeface="Calibri"/>
                <a:cs typeface="Calibri"/>
                <a:sym typeface="Calibri"/>
              </a:defRPr>
            </a:lvl2pPr>
            <a:lvl3pPr marL="914400" marR="0" lvl="2" indent="0" algn="l" rtl="0">
              <a:spcBef>
                <a:spcPts val="0"/>
              </a:spcBef>
              <a:spcAft>
                <a:spcPts val="0"/>
              </a:spcAft>
              <a:buClr>
                <a:srgbClr val="919498"/>
              </a:buClr>
              <a:buFont typeface="Calibri"/>
              <a:buNone/>
              <a:defRPr sz="1600" b="0" i="0" u="none" strike="noStrike" cap="none">
                <a:solidFill>
                  <a:srgbClr val="919498"/>
                </a:solidFill>
                <a:latin typeface="Calibri"/>
                <a:ea typeface="Calibri"/>
                <a:cs typeface="Calibri"/>
                <a:sym typeface="Calibri"/>
              </a:defRPr>
            </a:lvl3pPr>
            <a:lvl4pPr marL="1371600" marR="0" lvl="3" indent="0" algn="l" rtl="0">
              <a:spcBef>
                <a:spcPts val="0"/>
              </a:spcBef>
              <a:spcAft>
                <a:spcPts val="0"/>
              </a:spcAft>
              <a:buClr>
                <a:srgbClr val="919498"/>
              </a:buClr>
              <a:buFont typeface="Courier New"/>
              <a:buNone/>
              <a:defRPr sz="1400" b="0" i="0" u="none" strike="noStrike" cap="none">
                <a:solidFill>
                  <a:srgbClr val="919498"/>
                </a:solidFill>
                <a:latin typeface="Calibri"/>
                <a:ea typeface="Calibri"/>
                <a:cs typeface="Calibri"/>
                <a:sym typeface="Calibri"/>
              </a:defRPr>
            </a:lvl4pPr>
            <a:lvl5pPr marL="1828800" marR="0" lvl="4" indent="0" algn="l" rtl="0">
              <a:spcBef>
                <a:spcPts val="0"/>
              </a:spcBef>
              <a:spcAft>
                <a:spcPts val="0"/>
              </a:spcAft>
              <a:buClr>
                <a:srgbClr val="919498"/>
              </a:buClr>
              <a:buFont typeface="Arial"/>
              <a:buNone/>
              <a:defRPr sz="1400" b="0" i="0" u="none" strike="noStrike" cap="none">
                <a:solidFill>
                  <a:srgbClr val="919498"/>
                </a:solidFill>
                <a:latin typeface="Calibri"/>
                <a:ea typeface="Calibri"/>
                <a:cs typeface="Calibri"/>
                <a:sym typeface="Calibri"/>
              </a:defRPr>
            </a:lvl5pPr>
            <a:lvl6pPr marL="2286000" marR="0" lvl="5" indent="0" algn="l" rtl="0">
              <a:spcBef>
                <a:spcPts val="280"/>
              </a:spcBef>
              <a:buClr>
                <a:srgbClr val="919498"/>
              </a:buClr>
              <a:buFont typeface="Arial"/>
              <a:buNone/>
              <a:defRPr sz="1400" b="0" i="0" u="none" strike="noStrike" cap="none">
                <a:solidFill>
                  <a:srgbClr val="919498"/>
                </a:solidFill>
                <a:latin typeface="Calibri"/>
                <a:ea typeface="Calibri"/>
                <a:cs typeface="Calibri"/>
                <a:sym typeface="Calibri"/>
              </a:defRPr>
            </a:lvl6pPr>
            <a:lvl7pPr marL="2743200" marR="0" lvl="6" indent="0" algn="l" rtl="0">
              <a:spcBef>
                <a:spcPts val="280"/>
              </a:spcBef>
              <a:buClr>
                <a:srgbClr val="919498"/>
              </a:buClr>
              <a:buFont typeface="Arial"/>
              <a:buNone/>
              <a:defRPr sz="1400" b="0" i="0" u="none" strike="noStrike" cap="none">
                <a:solidFill>
                  <a:srgbClr val="919498"/>
                </a:solidFill>
                <a:latin typeface="Calibri"/>
                <a:ea typeface="Calibri"/>
                <a:cs typeface="Calibri"/>
                <a:sym typeface="Calibri"/>
              </a:defRPr>
            </a:lvl7pPr>
            <a:lvl8pPr marL="3200400" marR="0" lvl="7" indent="0" algn="l" rtl="0">
              <a:spcBef>
                <a:spcPts val="280"/>
              </a:spcBef>
              <a:buClr>
                <a:srgbClr val="919498"/>
              </a:buClr>
              <a:buFont typeface="Arial"/>
              <a:buNone/>
              <a:defRPr sz="1400" b="0" i="0" u="none" strike="noStrike" cap="none">
                <a:solidFill>
                  <a:srgbClr val="919498"/>
                </a:solidFill>
                <a:latin typeface="Calibri"/>
                <a:ea typeface="Calibri"/>
                <a:cs typeface="Calibri"/>
                <a:sym typeface="Calibri"/>
              </a:defRPr>
            </a:lvl8pPr>
            <a:lvl9pPr marL="3657600" marR="0" lvl="8" indent="0" algn="l" rtl="0">
              <a:spcBef>
                <a:spcPts val="280"/>
              </a:spcBef>
              <a:buClr>
                <a:srgbClr val="919498"/>
              </a:buClr>
              <a:buFont typeface="Arial"/>
              <a:buNone/>
              <a:defRPr sz="1400" b="0" i="0" u="none" strike="noStrike" cap="none">
                <a:solidFill>
                  <a:srgbClr val="919498"/>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492313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Rule Change">
    <p:spTree>
      <p:nvGrpSpPr>
        <p:cNvPr id="1" name="Shape 54"/>
        <p:cNvGrpSpPr/>
        <p:nvPr/>
      </p:nvGrpSpPr>
      <p:grpSpPr>
        <a:xfrm>
          <a:off x="0" y="0"/>
          <a:ext cx="0" cy="0"/>
          <a:chOff x="0" y="0"/>
          <a:chExt cx="0" cy="0"/>
        </a:xfrm>
      </p:grpSpPr>
      <p:sp>
        <p:nvSpPr>
          <p:cNvPr id="55" name="Shape 55"/>
          <p:cNvSpPr txBox="1"/>
          <p:nvPr/>
        </p:nvSpPr>
        <p:spPr>
          <a:xfrm>
            <a:off x="880534" y="49214"/>
            <a:ext cx="4021665" cy="40004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b="0" i="0" u="none" strike="noStrike" cap="none" dirty="0">
                <a:solidFill>
                  <a:schemeClr val="lt1"/>
                </a:solidFill>
                <a:latin typeface="Calibri"/>
                <a:ea typeface="Calibri"/>
                <a:cs typeface="Calibri"/>
                <a:sym typeface="Calibri"/>
              </a:rPr>
              <a:t>IHSA Initiative</a:t>
            </a:r>
          </a:p>
        </p:txBody>
      </p:sp>
      <p:sp>
        <p:nvSpPr>
          <p:cNvPr id="56" name="Shape 56"/>
          <p:cNvSpPr txBox="1">
            <a:spLocks noGrp="1"/>
          </p:cNvSpPr>
          <p:nvPr>
            <p:ph type="title"/>
          </p:nvPr>
        </p:nvSpPr>
        <p:spPr>
          <a:xfrm>
            <a:off x="1940984" y="525462"/>
            <a:ext cx="10026649" cy="12049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1pPr>
            <a:lvl2pPr marL="0" marR="0" lvl="1"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2pPr>
            <a:lvl3pPr marL="0" marR="0" lvl="2"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3pPr>
            <a:lvl4pPr marL="0" marR="0" lvl="3"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4pPr>
            <a:lvl5pPr marL="0" marR="0" lvl="4"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1"/>
          </p:nvPr>
        </p:nvSpPr>
        <p:spPr>
          <a:xfrm>
            <a:off x="1466850" y="1989138"/>
            <a:ext cx="10500783" cy="4338636"/>
          </a:xfrm>
          <a:prstGeom prst="rect">
            <a:avLst/>
          </a:prstGeom>
          <a:noFill/>
          <a:ln>
            <a:noFill/>
          </a:ln>
        </p:spPr>
        <p:txBody>
          <a:bodyPr lIns="91425" tIns="91425" rIns="91425" bIns="91425" anchor="t" anchorCtr="0"/>
          <a:lstStyle>
            <a:lvl1pPr marL="342900" marR="0" lvl="0" indent="-177800" algn="l" rtl="0">
              <a:spcBef>
                <a:spcPts val="0"/>
              </a:spcBef>
              <a:spcAft>
                <a:spcPts val="0"/>
              </a:spcAft>
              <a:buClr>
                <a:schemeClr val="dk1"/>
              </a:buClr>
              <a:buSzPct val="100000"/>
              <a:buFont typeface="Noto Sans Symbols"/>
              <a:buChar char="▪"/>
              <a:defRPr sz="2600" b="0" i="0" u="none" strike="noStrike" cap="none">
                <a:solidFill>
                  <a:schemeClr val="dk1"/>
                </a:solidFill>
                <a:latin typeface="Calibri"/>
                <a:ea typeface="Calibri"/>
                <a:cs typeface="Calibri"/>
                <a:sym typeface="Calibri"/>
              </a:defRPr>
            </a:lvl1pPr>
            <a:lvl2pPr marL="742950" marR="0" lvl="1" indent="-133350" algn="l" rtl="0">
              <a:spcBef>
                <a:spcPts val="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0"/>
              </a:spcBef>
              <a:spcAft>
                <a:spcPts val="0"/>
              </a:spcAft>
              <a:buClr>
                <a:schemeClr val="dk1"/>
              </a:buClr>
              <a:buSzPct val="100000"/>
              <a:buFont typeface="Calibri"/>
              <a:buChar char="–"/>
              <a:defRPr sz="2000" b="0" i="0" u="none" strike="noStrike" cap="none">
                <a:solidFill>
                  <a:schemeClr val="dk1"/>
                </a:solidFill>
                <a:latin typeface="Calibri"/>
                <a:ea typeface="Calibri"/>
                <a:cs typeface="Calibri"/>
                <a:sym typeface="Calibri"/>
              </a:defRPr>
            </a:lvl3pPr>
            <a:lvl4pPr marL="1600200" marR="0" lvl="3" indent="-101600" algn="l" rtl="0">
              <a:spcBef>
                <a:spcPts val="0"/>
              </a:spcBef>
              <a:spcAft>
                <a:spcPts val="0"/>
              </a:spcAft>
              <a:buClr>
                <a:schemeClr val="dk1"/>
              </a:buClr>
              <a:buSzPct val="100000"/>
              <a:buFont typeface="Courier New"/>
              <a:buChar char="o"/>
              <a:defRPr sz="2000" b="0" i="0" u="none" strike="noStrike" cap="none">
                <a:solidFill>
                  <a:schemeClr val="dk1"/>
                </a:solidFill>
                <a:latin typeface="Calibri"/>
                <a:ea typeface="Calibri"/>
                <a:cs typeface="Calibri"/>
                <a:sym typeface="Calibri"/>
              </a:defRPr>
            </a:lvl4pPr>
            <a:lvl5pPr marL="2057400" marR="0" lvl="4"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1710267" y="6516688"/>
            <a:ext cx="2844799" cy="303211"/>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91949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9" name="Shape 59"/>
          <p:cNvSpPr txBox="1">
            <a:spLocks noGrp="1"/>
          </p:cNvSpPr>
          <p:nvPr>
            <p:ph type="ftr" idx="11"/>
          </p:nvPr>
        </p:nvSpPr>
        <p:spPr>
          <a:xfrm>
            <a:off x="9997018" y="6516688"/>
            <a:ext cx="1991781" cy="303211"/>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4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r>
              <a:rPr lang="en-US" dirty="0"/>
              <a:t>www.ihsa.org</a:t>
            </a:r>
          </a:p>
        </p:txBody>
      </p:sp>
    </p:spTree>
    <p:extLst>
      <p:ext uri="{BB962C8B-B14F-4D97-AF65-F5344CB8AC3E}">
        <p14:creationId xmlns:p14="http://schemas.microsoft.com/office/powerpoint/2010/main" val="649818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Points of Emphasis">
    <p:spTree>
      <p:nvGrpSpPr>
        <p:cNvPr id="1" name="Shape 61"/>
        <p:cNvGrpSpPr/>
        <p:nvPr/>
      </p:nvGrpSpPr>
      <p:grpSpPr>
        <a:xfrm>
          <a:off x="0" y="0"/>
          <a:ext cx="0" cy="0"/>
          <a:chOff x="0" y="0"/>
          <a:chExt cx="0" cy="0"/>
        </a:xfrm>
      </p:grpSpPr>
      <p:sp>
        <p:nvSpPr>
          <p:cNvPr id="62" name="Shape 62"/>
          <p:cNvSpPr txBox="1"/>
          <p:nvPr/>
        </p:nvSpPr>
        <p:spPr>
          <a:xfrm>
            <a:off x="880534" y="49214"/>
            <a:ext cx="4021665" cy="40004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b="0" i="0" u="none" strike="noStrike" cap="none" dirty="0">
                <a:solidFill>
                  <a:schemeClr val="lt1"/>
                </a:solidFill>
                <a:latin typeface="Calibri"/>
                <a:ea typeface="Calibri"/>
                <a:cs typeface="Calibri"/>
                <a:sym typeface="Calibri"/>
              </a:rPr>
              <a:t>Terms &amp; Conditions Emphasis</a:t>
            </a:r>
          </a:p>
        </p:txBody>
      </p:sp>
      <p:sp>
        <p:nvSpPr>
          <p:cNvPr id="63" name="Shape 63"/>
          <p:cNvSpPr txBox="1">
            <a:spLocks noGrp="1"/>
          </p:cNvSpPr>
          <p:nvPr>
            <p:ph type="title"/>
          </p:nvPr>
        </p:nvSpPr>
        <p:spPr>
          <a:xfrm>
            <a:off x="1940984" y="525462"/>
            <a:ext cx="10026649" cy="12049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1pPr>
            <a:lvl2pPr marL="0" marR="0" lvl="1"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2pPr>
            <a:lvl3pPr marL="0" marR="0" lvl="2"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3pPr>
            <a:lvl4pPr marL="0" marR="0" lvl="3"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4pPr>
            <a:lvl5pPr marL="0" marR="0" lvl="4"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1466850" y="1989138"/>
            <a:ext cx="10500783" cy="4338636"/>
          </a:xfrm>
          <a:prstGeom prst="rect">
            <a:avLst/>
          </a:prstGeom>
          <a:noFill/>
          <a:ln>
            <a:noFill/>
          </a:ln>
        </p:spPr>
        <p:txBody>
          <a:bodyPr lIns="91425" tIns="91425" rIns="91425" bIns="91425" anchor="t" anchorCtr="0"/>
          <a:lstStyle>
            <a:lvl1pPr marL="342900" marR="0" lvl="0" indent="-177800" algn="l" rtl="0">
              <a:spcBef>
                <a:spcPts val="0"/>
              </a:spcBef>
              <a:spcAft>
                <a:spcPts val="0"/>
              </a:spcAft>
              <a:buClr>
                <a:schemeClr val="dk1"/>
              </a:buClr>
              <a:buSzPct val="100000"/>
              <a:buFont typeface="Noto Sans Symbols"/>
              <a:buChar char="▪"/>
              <a:defRPr sz="2600" b="0" i="0" u="none" strike="noStrike" cap="none">
                <a:solidFill>
                  <a:schemeClr val="dk1"/>
                </a:solidFill>
                <a:latin typeface="Calibri"/>
                <a:ea typeface="Calibri"/>
                <a:cs typeface="Calibri"/>
                <a:sym typeface="Calibri"/>
              </a:defRPr>
            </a:lvl1pPr>
            <a:lvl2pPr marL="742950" marR="0" lvl="1" indent="-133350" algn="l" rtl="0">
              <a:spcBef>
                <a:spcPts val="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0"/>
              </a:spcBef>
              <a:spcAft>
                <a:spcPts val="0"/>
              </a:spcAft>
              <a:buClr>
                <a:schemeClr val="dk1"/>
              </a:buClr>
              <a:buSzPct val="100000"/>
              <a:buFont typeface="Calibri"/>
              <a:buChar char="–"/>
              <a:defRPr sz="2000" b="0" i="0" u="none" strike="noStrike" cap="none">
                <a:solidFill>
                  <a:schemeClr val="dk1"/>
                </a:solidFill>
                <a:latin typeface="Calibri"/>
                <a:ea typeface="Calibri"/>
                <a:cs typeface="Calibri"/>
                <a:sym typeface="Calibri"/>
              </a:defRPr>
            </a:lvl3pPr>
            <a:lvl4pPr marL="1600200" marR="0" lvl="3" indent="-101600" algn="l" rtl="0">
              <a:spcBef>
                <a:spcPts val="0"/>
              </a:spcBef>
              <a:spcAft>
                <a:spcPts val="0"/>
              </a:spcAft>
              <a:buClr>
                <a:schemeClr val="dk1"/>
              </a:buClr>
              <a:buSzPct val="100000"/>
              <a:buFont typeface="Courier New"/>
              <a:buChar char="o"/>
              <a:defRPr sz="2000" b="0" i="0" u="none" strike="noStrike" cap="none">
                <a:solidFill>
                  <a:schemeClr val="dk1"/>
                </a:solidFill>
                <a:latin typeface="Calibri"/>
                <a:ea typeface="Calibri"/>
                <a:cs typeface="Calibri"/>
                <a:sym typeface="Calibri"/>
              </a:defRPr>
            </a:lvl4pPr>
            <a:lvl5pPr marL="2057400" marR="0" lvl="4"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1710267" y="6516688"/>
            <a:ext cx="2844799" cy="303211"/>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91949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ftr" idx="11"/>
          </p:nvPr>
        </p:nvSpPr>
        <p:spPr>
          <a:xfrm>
            <a:off x="9997018" y="6516688"/>
            <a:ext cx="1991781" cy="303211"/>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4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r>
              <a:rPr lang="en-US" dirty="0"/>
              <a:t>www.ihsa.org</a:t>
            </a:r>
          </a:p>
        </p:txBody>
      </p:sp>
    </p:spTree>
    <p:extLst>
      <p:ext uri="{BB962C8B-B14F-4D97-AF65-F5344CB8AC3E}">
        <p14:creationId xmlns:p14="http://schemas.microsoft.com/office/powerpoint/2010/main" val="2578992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2090057" y="640080"/>
            <a:ext cx="9492343" cy="77755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1pPr>
            <a:lvl2pPr marL="0" marR="0" lvl="1"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2pPr>
            <a:lvl3pPr marL="0" marR="0" lvl="2"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3pPr>
            <a:lvl4pPr marL="0" marR="0" lvl="3"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4pPr>
            <a:lvl5pPr marL="0" marR="0" lvl="4"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dirty="0"/>
          </a:p>
        </p:txBody>
      </p:sp>
      <p:sp>
        <p:nvSpPr>
          <p:cNvPr id="70" name="Shape 70"/>
          <p:cNvSpPr txBox="1">
            <a:spLocks noGrp="1"/>
          </p:cNvSpPr>
          <p:nvPr>
            <p:ph type="body" idx="1"/>
          </p:nvPr>
        </p:nvSpPr>
        <p:spPr>
          <a:xfrm>
            <a:off x="1358537" y="2011680"/>
            <a:ext cx="4635861" cy="3814354"/>
          </a:xfrm>
          <a:prstGeom prst="rect">
            <a:avLst/>
          </a:prstGeom>
          <a:noFill/>
          <a:ln>
            <a:noFill/>
          </a:ln>
        </p:spPr>
        <p:txBody>
          <a:bodyPr lIns="91425" tIns="91425" rIns="91425" bIns="91425" anchor="t" anchorCtr="0"/>
          <a:lstStyle>
            <a:lvl1pPr marL="342900" marR="0" lvl="0" indent="-177800" algn="l" rtl="0">
              <a:spcBef>
                <a:spcPts val="0"/>
              </a:spcBef>
              <a:spcAft>
                <a:spcPts val="0"/>
              </a:spcAft>
              <a:buClr>
                <a:schemeClr val="dk1"/>
              </a:buClr>
              <a:buSzPct val="100000"/>
              <a:buFont typeface="Noto Sans Symbols"/>
              <a:buChar char="▪"/>
              <a:defRPr sz="2600" b="0" i="0" u="none" strike="noStrike" cap="none">
                <a:solidFill>
                  <a:schemeClr val="dk1"/>
                </a:solidFill>
                <a:latin typeface="Calibri"/>
                <a:ea typeface="Calibri"/>
                <a:cs typeface="Calibri"/>
                <a:sym typeface="Calibri"/>
              </a:defRPr>
            </a:lvl1pPr>
            <a:lvl2pPr marL="742950" marR="0" lvl="1" indent="-133350" algn="l" rtl="0">
              <a:spcBef>
                <a:spcPts val="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0"/>
              </a:spcBef>
              <a:spcAft>
                <a:spcPts val="0"/>
              </a:spcAft>
              <a:buClr>
                <a:schemeClr val="dk1"/>
              </a:buClr>
              <a:buSzPct val="100000"/>
              <a:buFont typeface="Calibri"/>
              <a:buChar char="–"/>
              <a:defRPr sz="2000" b="0" i="0" u="none" strike="noStrike" cap="none">
                <a:solidFill>
                  <a:schemeClr val="dk1"/>
                </a:solidFill>
                <a:latin typeface="Calibri"/>
                <a:ea typeface="Calibri"/>
                <a:cs typeface="Calibri"/>
                <a:sym typeface="Calibri"/>
              </a:defRPr>
            </a:lvl3pPr>
            <a:lvl4pPr marL="1600200" marR="0" lvl="3" indent="-101600" algn="l" rtl="0">
              <a:spcBef>
                <a:spcPts val="0"/>
              </a:spcBef>
              <a:spcAft>
                <a:spcPts val="0"/>
              </a:spcAft>
              <a:buClr>
                <a:schemeClr val="dk1"/>
              </a:buClr>
              <a:buSzPct val="100000"/>
              <a:buFont typeface="Courier New"/>
              <a:buChar char="o"/>
              <a:defRPr sz="2000" b="0" i="0" u="none" strike="noStrike" cap="none">
                <a:solidFill>
                  <a:schemeClr val="dk1"/>
                </a:solidFill>
                <a:latin typeface="Calibri"/>
                <a:ea typeface="Calibri"/>
                <a:cs typeface="Calibri"/>
                <a:sym typeface="Calibri"/>
              </a:defRPr>
            </a:lvl4pPr>
            <a:lvl5pPr marL="2057400" marR="0" lvl="4"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1" name="Shape 71"/>
          <p:cNvSpPr>
            <a:spLocks noGrp="1"/>
          </p:cNvSpPr>
          <p:nvPr>
            <p:ph type="clipArt" idx="2"/>
          </p:nvPr>
        </p:nvSpPr>
        <p:spPr>
          <a:xfrm>
            <a:off x="6514012" y="2011680"/>
            <a:ext cx="5068387" cy="3814354"/>
          </a:xfrm>
          <a:prstGeom prst="rect">
            <a:avLst/>
          </a:prstGeom>
          <a:noFill/>
          <a:ln>
            <a:noFill/>
          </a:ln>
        </p:spPr>
        <p:txBody>
          <a:bodyPr lIns="91425" tIns="91425" rIns="91425" bIns="91425" anchor="t" anchorCtr="0"/>
          <a:lstStyle>
            <a:lvl1pPr marL="342900" marR="0" lvl="0" indent="-177800" algn="l" rtl="0">
              <a:spcBef>
                <a:spcPts val="0"/>
              </a:spcBef>
              <a:spcAft>
                <a:spcPts val="0"/>
              </a:spcAft>
              <a:buClr>
                <a:schemeClr val="dk1"/>
              </a:buClr>
              <a:buSzPct val="100000"/>
              <a:buFont typeface="Noto Sans Symbols"/>
              <a:buChar char="▪"/>
              <a:defRPr sz="2600" b="0" i="0" u="none" strike="noStrike" cap="none">
                <a:solidFill>
                  <a:schemeClr val="dk1"/>
                </a:solidFill>
                <a:latin typeface="Calibri"/>
                <a:ea typeface="Calibri"/>
                <a:cs typeface="Calibri"/>
                <a:sym typeface="Calibri"/>
              </a:defRPr>
            </a:lvl1pPr>
            <a:lvl2pPr marL="742950" marR="0" lvl="1" indent="-133350" algn="l" rtl="0">
              <a:spcBef>
                <a:spcPts val="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0"/>
              </a:spcBef>
              <a:spcAft>
                <a:spcPts val="0"/>
              </a:spcAft>
              <a:buClr>
                <a:schemeClr val="dk1"/>
              </a:buClr>
              <a:buSzPct val="100000"/>
              <a:buFont typeface="Calibri"/>
              <a:buChar char="–"/>
              <a:defRPr sz="2000" b="0" i="0" u="none" strike="noStrike" cap="none">
                <a:solidFill>
                  <a:schemeClr val="dk1"/>
                </a:solidFill>
                <a:latin typeface="Calibri"/>
                <a:ea typeface="Calibri"/>
                <a:cs typeface="Calibri"/>
                <a:sym typeface="Calibri"/>
              </a:defRPr>
            </a:lvl3pPr>
            <a:lvl4pPr marL="1600200" marR="0" lvl="3" indent="-101600" algn="l" rtl="0">
              <a:spcBef>
                <a:spcPts val="0"/>
              </a:spcBef>
              <a:spcAft>
                <a:spcPts val="0"/>
              </a:spcAft>
              <a:buClr>
                <a:schemeClr val="dk1"/>
              </a:buClr>
              <a:buSzPct val="100000"/>
              <a:buFont typeface="Courier New"/>
              <a:buChar char="o"/>
              <a:defRPr sz="2000" b="0" i="0" u="none" strike="noStrike" cap="none">
                <a:solidFill>
                  <a:schemeClr val="dk1"/>
                </a:solidFill>
                <a:latin typeface="Calibri"/>
                <a:ea typeface="Calibri"/>
                <a:cs typeface="Calibri"/>
                <a:sym typeface="Calibri"/>
              </a:defRPr>
            </a:lvl4pPr>
            <a:lvl5pPr marL="2057400" marR="0" lvl="4"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ftr" idx="11"/>
          </p:nvPr>
        </p:nvSpPr>
        <p:spPr>
          <a:xfrm>
            <a:off x="10258697" y="6518366"/>
            <a:ext cx="1933303" cy="339634"/>
          </a:xfrm>
          <a:prstGeom prst="rect">
            <a:avLst/>
          </a:prstGeom>
          <a:noFill/>
          <a:ln>
            <a:noFill/>
          </a:ln>
        </p:spPr>
        <p:txBody>
          <a:bodyPr lIns="91425" tIns="91425" rIns="91425" bIns="91425" anchor="t" anchorCtr="0"/>
          <a:lstStyle>
            <a:lvl1pPr marL="0" marR="0" lvl="0" indent="0" algn="r" rtl="0">
              <a:spcBef>
                <a:spcPts val="0"/>
              </a:spcBef>
              <a:spcAft>
                <a:spcPts val="0"/>
              </a:spcAft>
              <a:buNone/>
              <a:defRPr sz="1400">
                <a:solidFill>
                  <a:schemeClr val="tx1"/>
                </a:solidFill>
                <a:latin typeface="Calibri" panose="020F0502020204030204" pitchFamily="34" charset="0"/>
                <a:ea typeface="Calibri" panose="020F0502020204030204" pitchFamily="34" charset="0"/>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r>
              <a:rPr lang="en-US" dirty="0"/>
              <a:t>www.ihsa.org</a:t>
            </a:r>
          </a:p>
        </p:txBody>
      </p:sp>
    </p:spTree>
    <p:extLst>
      <p:ext uri="{BB962C8B-B14F-4D97-AF65-F5344CB8AC3E}">
        <p14:creationId xmlns:p14="http://schemas.microsoft.com/office/powerpoint/2010/main" val="3515182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Shape 75"/>
        <p:cNvGrpSpPr/>
        <p:nvPr/>
      </p:nvGrpSpPr>
      <p:grpSpPr>
        <a:xfrm>
          <a:off x="0" y="0"/>
          <a:ext cx="0" cy="0"/>
          <a:chOff x="0" y="0"/>
          <a:chExt cx="0" cy="0"/>
        </a:xfrm>
      </p:grpSpPr>
    </p:spTree>
    <p:extLst>
      <p:ext uri="{BB962C8B-B14F-4D97-AF65-F5344CB8AC3E}">
        <p14:creationId xmlns:p14="http://schemas.microsoft.com/office/powerpoint/2010/main" val="869961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Shape 76"/>
        <p:cNvGrpSpPr/>
        <p:nvPr/>
      </p:nvGrpSpPr>
      <p:grpSpPr>
        <a:xfrm>
          <a:off x="0" y="0"/>
          <a:ext cx="0" cy="0"/>
          <a:chOff x="0" y="0"/>
          <a:chExt cx="0" cy="0"/>
        </a:xfrm>
      </p:grpSpPr>
    </p:spTree>
    <p:extLst>
      <p:ext uri="{BB962C8B-B14F-4D97-AF65-F5344CB8AC3E}">
        <p14:creationId xmlns:p14="http://schemas.microsoft.com/office/powerpoint/2010/main" val="2514527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p:nvPr/>
        </p:nvSpPr>
        <p:spPr>
          <a:xfrm rot="10800000">
            <a:off x="364065" y="412749"/>
            <a:ext cx="508000" cy="6445250"/>
          </a:xfrm>
          <a:prstGeom prst="rect">
            <a:avLst/>
          </a:prstGeom>
          <a:gradFill>
            <a:gsLst>
              <a:gs pos="0">
                <a:srgbClr val="C6C7CA">
                  <a:alpha val="0"/>
                </a:srgbClr>
              </a:gs>
              <a:gs pos="100000">
                <a:srgbClr val="E2E4E5"/>
              </a:gs>
            </a:gsLst>
            <a:lin ang="10800000" scaled="0"/>
          </a:gra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939393"/>
              </a:solidFill>
              <a:latin typeface="Arial"/>
              <a:ea typeface="Arial"/>
              <a:cs typeface="Arial"/>
              <a:sym typeface="Arial"/>
            </a:endParaRPr>
          </a:p>
        </p:txBody>
      </p:sp>
      <p:sp>
        <p:nvSpPr>
          <p:cNvPr id="11" name="Shape 11"/>
          <p:cNvSpPr txBox="1">
            <a:spLocks noGrp="1"/>
          </p:cNvSpPr>
          <p:nvPr>
            <p:ph type="title"/>
          </p:nvPr>
        </p:nvSpPr>
        <p:spPr>
          <a:xfrm>
            <a:off x="1940984" y="525462"/>
            <a:ext cx="10026649" cy="12049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1pPr>
            <a:lvl2pPr marL="0" marR="0" lvl="1"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2pPr>
            <a:lvl3pPr marL="0" marR="0" lvl="2"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3pPr>
            <a:lvl4pPr marL="0" marR="0" lvl="3"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4pPr>
            <a:lvl5pPr marL="0" marR="0" lvl="4" indent="0" algn="l" rtl="0">
              <a:lnSpc>
                <a:spcPct val="100000"/>
              </a:lnSpc>
              <a:spcBef>
                <a:spcPts val="0"/>
              </a:spcBef>
              <a:spcAft>
                <a:spcPts val="0"/>
              </a:spcAft>
              <a:buNone/>
              <a:defRPr sz="3800" b="1"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dirty="0"/>
          </a:p>
        </p:txBody>
      </p:sp>
      <p:sp>
        <p:nvSpPr>
          <p:cNvPr id="12" name="Shape 12"/>
          <p:cNvSpPr txBox="1">
            <a:spLocks noGrp="1"/>
          </p:cNvSpPr>
          <p:nvPr>
            <p:ph type="body" idx="1"/>
          </p:nvPr>
        </p:nvSpPr>
        <p:spPr>
          <a:xfrm>
            <a:off x="1466850" y="1989138"/>
            <a:ext cx="10500783" cy="4338636"/>
          </a:xfrm>
          <a:prstGeom prst="rect">
            <a:avLst/>
          </a:prstGeom>
          <a:noFill/>
          <a:ln>
            <a:noFill/>
          </a:ln>
        </p:spPr>
        <p:txBody>
          <a:bodyPr lIns="91425" tIns="91425" rIns="91425" bIns="91425" anchor="t" anchorCtr="0"/>
          <a:lstStyle>
            <a:lvl1pPr marL="342900" marR="0" lvl="0" indent="-177800" algn="l" rtl="0">
              <a:spcBef>
                <a:spcPts val="0"/>
              </a:spcBef>
              <a:spcAft>
                <a:spcPts val="0"/>
              </a:spcAft>
              <a:buClr>
                <a:schemeClr val="dk1"/>
              </a:buClr>
              <a:buSzPct val="100000"/>
              <a:buFont typeface="Noto Sans Symbols"/>
              <a:buChar char="▪"/>
              <a:defRPr sz="2600" b="0" i="0" u="none" strike="noStrike" cap="none">
                <a:solidFill>
                  <a:schemeClr val="dk1"/>
                </a:solidFill>
                <a:latin typeface="Calibri"/>
                <a:ea typeface="Calibri"/>
                <a:cs typeface="Calibri"/>
                <a:sym typeface="Calibri"/>
              </a:defRPr>
            </a:lvl1pPr>
            <a:lvl2pPr marL="742950" marR="0" lvl="1" indent="-133350" algn="l" rtl="0">
              <a:spcBef>
                <a:spcPts val="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0"/>
              </a:spcBef>
              <a:spcAft>
                <a:spcPts val="0"/>
              </a:spcAft>
              <a:buClr>
                <a:schemeClr val="dk1"/>
              </a:buClr>
              <a:buSzPct val="100000"/>
              <a:buFont typeface="Calibri"/>
              <a:buChar char="–"/>
              <a:defRPr sz="2000" b="0" i="0" u="none" strike="noStrike" cap="none">
                <a:solidFill>
                  <a:schemeClr val="dk1"/>
                </a:solidFill>
                <a:latin typeface="Calibri"/>
                <a:ea typeface="Calibri"/>
                <a:cs typeface="Calibri"/>
                <a:sym typeface="Calibri"/>
              </a:defRPr>
            </a:lvl3pPr>
            <a:lvl4pPr marL="1600200" marR="0" lvl="3" indent="-101600" algn="l" rtl="0">
              <a:spcBef>
                <a:spcPts val="0"/>
              </a:spcBef>
              <a:spcAft>
                <a:spcPts val="0"/>
              </a:spcAft>
              <a:buClr>
                <a:schemeClr val="dk1"/>
              </a:buClr>
              <a:buSzPct val="100000"/>
              <a:buFont typeface="Courier New"/>
              <a:buChar char="o"/>
              <a:defRPr sz="2000" b="0" i="0" u="none" strike="noStrike" cap="none">
                <a:solidFill>
                  <a:schemeClr val="dk1"/>
                </a:solidFill>
                <a:latin typeface="Calibri"/>
                <a:ea typeface="Calibri"/>
                <a:cs typeface="Calibri"/>
                <a:sym typeface="Calibri"/>
              </a:defRPr>
            </a:lvl4pPr>
            <a:lvl5pPr marL="2057400" marR="0" lvl="4"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6" name="Shape 16"/>
          <p:cNvSpPr/>
          <p:nvPr/>
        </p:nvSpPr>
        <p:spPr>
          <a:xfrm>
            <a:off x="0" y="1"/>
            <a:ext cx="12192000" cy="420687"/>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Shape 17"/>
          <p:cNvSpPr/>
          <p:nvPr/>
        </p:nvSpPr>
        <p:spPr>
          <a:xfrm>
            <a:off x="872067" y="1"/>
            <a:ext cx="4097262" cy="420687"/>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cxnSp>
        <p:nvCxnSpPr>
          <p:cNvPr id="18" name="Shape 18"/>
          <p:cNvCxnSpPr/>
          <p:nvPr/>
        </p:nvCxnSpPr>
        <p:spPr>
          <a:xfrm>
            <a:off x="874183" y="1874838"/>
            <a:ext cx="11317815" cy="0"/>
          </a:xfrm>
          <a:prstGeom prst="straightConnector1">
            <a:avLst/>
          </a:prstGeom>
          <a:noFill/>
          <a:ln w="12700" cap="flat" cmpd="sng">
            <a:solidFill>
              <a:schemeClr val="dk1"/>
            </a:solidFill>
            <a:prstDash val="solid"/>
            <a:round/>
            <a:headEnd type="none" w="med" len="med"/>
            <a:tailEnd type="none" w="med" len="med"/>
          </a:ln>
        </p:spPr>
      </p:cxnSp>
      <p:grpSp>
        <p:nvGrpSpPr>
          <p:cNvPr id="20" name="Shape 20"/>
          <p:cNvGrpSpPr/>
          <p:nvPr/>
        </p:nvGrpSpPr>
        <p:grpSpPr>
          <a:xfrm>
            <a:off x="670985" y="855663"/>
            <a:ext cx="1132415" cy="650874"/>
            <a:chOff x="502920" y="856420"/>
            <a:chExt cx="850390" cy="649604"/>
          </a:xfrm>
        </p:grpSpPr>
        <p:sp>
          <p:nvSpPr>
            <p:cNvPr id="21" name="Shape 21"/>
            <p:cNvSpPr/>
            <p:nvPr/>
          </p:nvSpPr>
          <p:spPr>
            <a:xfrm>
              <a:off x="504510" y="1376104"/>
              <a:ext cx="149415" cy="129920"/>
            </a:xfrm>
            <a:custGeom>
              <a:avLst/>
              <a:gdLst/>
              <a:ahLst/>
              <a:cxnLst/>
              <a:rect l="0" t="0" r="0" b="0"/>
              <a:pathLst>
                <a:path w="120000" h="120000" extrusionOk="0">
                  <a:moveTo>
                    <a:pt x="0" y="0"/>
                  </a:moveTo>
                  <a:lnTo>
                    <a:pt x="120000" y="0"/>
                  </a:lnTo>
                  <a:lnTo>
                    <a:pt x="120000" y="120000"/>
                  </a:lnTo>
                  <a:lnTo>
                    <a:pt x="0" y="0"/>
                  </a:lnTo>
                  <a:close/>
                </a:path>
              </a:pathLst>
            </a:custGeom>
            <a:solidFill>
              <a:schemeClr val="dk2"/>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 name="Shape 22"/>
            <p:cNvSpPr/>
            <p:nvPr/>
          </p:nvSpPr>
          <p:spPr>
            <a:xfrm>
              <a:off x="502920" y="856420"/>
              <a:ext cx="850390" cy="521268"/>
            </a:xfrm>
            <a:custGeom>
              <a:avLst/>
              <a:gdLst/>
              <a:ahLst/>
              <a:cxnLst/>
              <a:rect l="0" t="0" r="0" b="0"/>
              <a:pathLst>
                <a:path w="120000" h="120000" extrusionOk="0">
                  <a:moveTo>
                    <a:pt x="240" y="0"/>
                  </a:moveTo>
                  <a:lnTo>
                    <a:pt x="0" y="119562"/>
                  </a:lnTo>
                  <a:lnTo>
                    <a:pt x="98072" y="120000"/>
                  </a:lnTo>
                  <a:lnTo>
                    <a:pt x="120000" y="58248"/>
                  </a:lnTo>
                  <a:lnTo>
                    <a:pt x="98072" y="437"/>
                  </a:lnTo>
                  <a:lnTo>
                    <a:pt x="240" y="0"/>
                  </a:lnTo>
                  <a:close/>
                </a:path>
              </a:pathLst>
            </a:custGeom>
            <a:solidFill>
              <a:schemeClr val="dk2"/>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5" name="Picture 4"/>
          <p:cNvPicPr>
            <a:picLocks noChangeAspect="1"/>
          </p:cNvPicPr>
          <p:nvPr userDrawn="1"/>
        </p:nvPicPr>
        <p:blipFill>
          <a:blip r:embed="rId15"/>
          <a:stretch>
            <a:fillRect/>
          </a:stretch>
        </p:blipFill>
        <p:spPr>
          <a:xfrm>
            <a:off x="5152581" y="6442073"/>
            <a:ext cx="2316051" cy="415926"/>
          </a:xfrm>
          <a:prstGeom prst="rect">
            <a:avLst/>
          </a:prstGeom>
        </p:spPr>
      </p:pic>
    </p:spTree>
    <p:extLst>
      <p:ext uri="{BB962C8B-B14F-4D97-AF65-F5344CB8AC3E}">
        <p14:creationId xmlns:p14="http://schemas.microsoft.com/office/powerpoint/2010/main" val="7710619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7.jpe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2.png"/><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31685" y="2994991"/>
            <a:ext cx="11297920" cy="1232452"/>
          </a:xfrm>
        </p:spPr>
        <p:txBody>
          <a:bodyPr>
            <a:noAutofit/>
          </a:bodyPr>
          <a:lstStyle/>
          <a:p>
            <a:r>
              <a:rPr lang="en-US" sz="4800" dirty="0"/>
              <a:t>How to Make Leaders Out of Coaches</a:t>
            </a:r>
            <a:endParaRPr lang="en-US" sz="4800" dirty="0">
              <a:latin typeface="Cambria" panose="02040503050406030204" pitchFamily="18" charset="0"/>
            </a:endParaRPr>
          </a:p>
        </p:txBody>
      </p:sp>
      <p:sp>
        <p:nvSpPr>
          <p:cNvPr id="2" name="Subtitle 1"/>
          <p:cNvSpPr>
            <a:spLocks noGrp="1"/>
          </p:cNvSpPr>
          <p:nvPr>
            <p:ph type="subTitle" idx="1"/>
          </p:nvPr>
        </p:nvSpPr>
        <p:spPr>
          <a:xfrm>
            <a:off x="3648895" y="4858379"/>
            <a:ext cx="8543105" cy="1358537"/>
          </a:xfrm>
        </p:spPr>
        <p:txBody>
          <a:bodyPr/>
          <a:lstStyle/>
          <a:p>
            <a:r>
              <a:rPr lang="en-US" dirty="0"/>
              <a:t>Susie Knoblauch, IHSA Assistant Executive Director</a:t>
            </a:r>
          </a:p>
          <a:p>
            <a:r>
              <a:rPr lang="en-US" dirty="0"/>
              <a:t>Jan Heiteen, IHSA Speech:  Individual Events State Final Manager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87292"/>
            <a:ext cx="4380614" cy="244478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8917" y="387292"/>
            <a:ext cx="4193083" cy="257781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0615" y="387292"/>
            <a:ext cx="3722469" cy="2509117"/>
          </a:xfrm>
          <a:prstGeom prst="rect">
            <a:avLst/>
          </a:prstGeom>
        </p:spPr>
      </p:pic>
      <p:pic>
        <p:nvPicPr>
          <p:cNvPr id="3076" name="Picture 4" descr="Image result for ihsa the future plays he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3086" y="6039408"/>
            <a:ext cx="2757361" cy="81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284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476AF-3222-4D58-B927-C5F67D13336E}"/>
              </a:ext>
            </a:extLst>
          </p:cNvPr>
          <p:cNvSpPr>
            <a:spLocks noGrp="1"/>
          </p:cNvSpPr>
          <p:nvPr>
            <p:ph type="title"/>
          </p:nvPr>
        </p:nvSpPr>
        <p:spPr/>
        <p:txBody>
          <a:bodyPr/>
          <a:lstStyle/>
          <a:p>
            <a:r>
              <a:rPr lang="en-US" dirty="0"/>
              <a:t>How to Make Leaders Out of Coaches</a:t>
            </a:r>
          </a:p>
        </p:txBody>
      </p:sp>
      <p:sp>
        <p:nvSpPr>
          <p:cNvPr id="3" name="Text Placeholder 2">
            <a:extLst>
              <a:ext uri="{FF2B5EF4-FFF2-40B4-BE49-F238E27FC236}">
                <a16:creationId xmlns:a16="http://schemas.microsoft.com/office/drawing/2014/main" id="{D5CA78E1-9C2D-4DC5-93A1-D30A853DB6ED}"/>
              </a:ext>
            </a:extLst>
          </p:cNvPr>
          <p:cNvSpPr>
            <a:spLocks noGrp="1"/>
          </p:cNvSpPr>
          <p:nvPr>
            <p:ph type="body" idx="1"/>
          </p:nvPr>
        </p:nvSpPr>
        <p:spPr/>
        <p:txBody>
          <a:bodyPr/>
          <a:lstStyle/>
          <a:p>
            <a:r>
              <a:rPr lang="en-US" dirty="0"/>
              <a:t>In summary, leadership is an intriguing topic. There is no one way to lead and what works for one may not work for all. Research can aid in assisting coaches with tried and true practices. </a:t>
            </a:r>
          </a:p>
          <a:p>
            <a:endParaRPr lang="en-US" dirty="0"/>
          </a:p>
          <a:p>
            <a:r>
              <a:rPr lang="en-US" dirty="0"/>
              <a:t>The most important concept a leader/coach can apply is gaining an understanding and knowledge of your coaches first and foremost. Once you have gained that you will be able to assist them in reaching their goals.</a:t>
            </a:r>
          </a:p>
        </p:txBody>
      </p:sp>
      <p:pic>
        <p:nvPicPr>
          <p:cNvPr id="4" name="Picture 3">
            <a:extLst>
              <a:ext uri="{FF2B5EF4-FFF2-40B4-BE49-F238E27FC236}">
                <a16:creationId xmlns:a16="http://schemas.microsoft.com/office/drawing/2014/main" id="{3E406CEE-4B20-4F23-B554-090701C57572}"/>
              </a:ext>
            </a:extLst>
          </p:cNvPr>
          <p:cNvPicPr>
            <a:picLocks noChangeAspect="1"/>
          </p:cNvPicPr>
          <p:nvPr/>
        </p:nvPicPr>
        <p:blipFill>
          <a:blip r:embed="rId3"/>
          <a:stretch>
            <a:fillRect/>
          </a:stretch>
        </p:blipFill>
        <p:spPr>
          <a:xfrm>
            <a:off x="5077832" y="6248430"/>
            <a:ext cx="2505673" cy="591363"/>
          </a:xfrm>
          <a:prstGeom prst="rect">
            <a:avLst/>
          </a:prstGeom>
        </p:spPr>
      </p:pic>
    </p:spTree>
    <p:extLst>
      <p:ext uri="{BB962C8B-B14F-4D97-AF65-F5344CB8AC3E}">
        <p14:creationId xmlns:p14="http://schemas.microsoft.com/office/powerpoint/2010/main" val="1232332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04023-4D37-49A3-8D6B-6C688B116445}"/>
              </a:ext>
            </a:extLst>
          </p:cNvPr>
          <p:cNvSpPr>
            <a:spLocks noGrp="1"/>
          </p:cNvSpPr>
          <p:nvPr>
            <p:ph type="title"/>
          </p:nvPr>
        </p:nvSpPr>
        <p:spPr/>
        <p:txBody>
          <a:bodyPr/>
          <a:lstStyle/>
          <a:p>
            <a:r>
              <a:rPr lang="en-US" dirty="0"/>
              <a:t>How to Make Leaders Out of Coaches</a:t>
            </a:r>
          </a:p>
        </p:txBody>
      </p:sp>
      <p:sp>
        <p:nvSpPr>
          <p:cNvPr id="3" name="Text Placeholder 2">
            <a:extLst>
              <a:ext uri="{FF2B5EF4-FFF2-40B4-BE49-F238E27FC236}">
                <a16:creationId xmlns:a16="http://schemas.microsoft.com/office/drawing/2014/main" id="{7FCF82F1-F229-4DA6-ACD4-F97550D4B528}"/>
              </a:ext>
            </a:extLst>
          </p:cNvPr>
          <p:cNvSpPr>
            <a:spLocks noGrp="1"/>
          </p:cNvSpPr>
          <p:nvPr>
            <p:ph type="body" idx="1"/>
          </p:nvPr>
        </p:nvSpPr>
        <p:spPr/>
        <p:txBody>
          <a:bodyPr/>
          <a:lstStyle/>
          <a:p>
            <a:r>
              <a:rPr lang="en-US" dirty="0"/>
              <a:t>Role</a:t>
            </a:r>
          </a:p>
          <a:p>
            <a:r>
              <a:rPr lang="en-US" dirty="0"/>
              <a:t>Example </a:t>
            </a:r>
          </a:p>
          <a:p>
            <a:r>
              <a:rPr lang="en-US" dirty="0"/>
              <a:t>Awareness</a:t>
            </a:r>
          </a:p>
          <a:p>
            <a:r>
              <a:rPr lang="en-US" dirty="0"/>
              <a:t>Passion</a:t>
            </a:r>
          </a:p>
          <a:p>
            <a:r>
              <a:rPr lang="en-US" dirty="0"/>
              <a:t>Enthusiasm </a:t>
            </a:r>
          </a:p>
          <a:p>
            <a:r>
              <a:rPr lang="en-US" dirty="0"/>
              <a:t>Ability </a:t>
            </a:r>
          </a:p>
          <a:p>
            <a:r>
              <a:rPr lang="en-US" dirty="0"/>
              <a:t>Communication </a:t>
            </a:r>
          </a:p>
          <a:p>
            <a:r>
              <a:rPr lang="en-US" dirty="0"/>
              <a:t>Motivation </a:t>
            </a:r>
          </a:p>
          <a:p>
            <a:r>
              <a:rPr lang="en-US" dirty="0"/>
              <a:t>Visionary </a:t>
            </a:r>
          </a:p>
        </p:txBody>
      </p:sp>
      <p:pic>
        <p:nvPicPr>
          <p:cNvPr id="4" name="Picture 3">
            <a:extLst>
              <a:ext uri="{FF2B5EF4-FFF2-40B4-BE49-F238E27FC236}">
                <a16:creationId xmlns:a16="http://schemas.microsoft.com/office/drawing/2014/main" id="{66918136-C894-4DCF-A3D3-D43525989007}"/>
              </a:ext>
            </a:extLst>
          </p:cNvPr>
          <p:cNvPicPr>
            <a:picLocks noChangeAspect="1"/>
          </p:cNvPicPr>
          <p:nvPr/>
        </p:nvPicPr>
        <p:blipFill>
          <a:blip r:embed="rId3"/>
          <a:stretch>
            <a:fillRect/>
          </a:stretch>
        </p:blipFill>
        <p:spPr>
          <a:xfrm>
            <a:off x="5094017" y="6192107"/>
            <a:ext cx="2505673" cy="591363"/>
          </a:xfrm>
          <a:prstGeom prst="rect">
            <a:avLst/>
          </a:prstGeom>
        </p:spPr>
      </p:pic>
    </p:spTree>
    <p:extLst>
      <p:ext uri="{BB962C8B-B14F-4D97-AF65-F5344CB8AC3E}">
        <p14:creationId xmlns:p14="http://schemas.microsoft.com/office/powerpoint/2010/main" val="763612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Afraid to Do the “Dirty Work” </a:t>
            </a:r>
          </a:p>
        </p:txBody>
      </p:sp>
      <p:pic>
        <p:nvPicPr>
          <p:cNvPr id="4" name="Picture 3"/>
          <p:cNvPicPr>
            <a:picLocks noChangeAspect="1"/>
          </p:cNvPicPr>
          <p:nvPr/>
        </p:nvPicPr>
        <p:blipFill>
          <a:blip r:embed="rId3"/>
          <a:stretch>
            <a:fillRect/>
          </a:stretch>
        </p:blipFill>
        <p:spPr>
          <a:xfrm>
            <a:off x="2299410" y="2092569"/>
            <a:ext cx="8387862" cy="4765431"/>
          </a:xfrm>
          <a:prstGeom prst="rect">
            <a:avLst/>
          </a:prstGeom>
        </p:spPr>
      </p:pic>
    </p:spTree>
    <p:extLst>
      <p:ext uri="{BB962C8B-B14F-4D97-AF65-F5344CB8AC3E}">
        <p14:creationId xmlns:p14="http://schemas.microsoft.com/office/powerpoint/2010/main" val="1667704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Poised Under Pressure </a:t>
            </a:r>
          </a:p>
        </p:txBody>
      </p:sp>
      <p:pic>
        <p:nvPicPr>
          <p:cNvPr id="4" name="Picture 3"/>
          <p:cNvPicPr>
            <a:picLocks noChangeAspect="1"/>
          </p:cNvPicPr>
          <p:nvPr/>
        </p:nvPicPr>
        <p:blipFill>
          <a:blip r:embed="rId3"/>
          <a:stretch>
            <a:fillRect/>
          </a:stretch>
        </p:blipFill>
        <p:spPr>
          <a:xfrm>
            <a:off x="2375603" y="2057400"/>
            <a:ext cx="7342094" cy="4800600"/>
          </a:xfrm>
          <a:prstGeom prst="rect">
            <a:avLst/>
          </a:prstGeom>
        </p:spPr>
      </p:pic>
    </p:spTree>
    <p:extLst>
      <p:ext uri="{BB962C8B-B14F-4D97-AF65-F5344CB8AC3E}">
        <p14:creationId xmlns:p14="http://schemas.microsoft.com/office/powerpoint/2010/main" val="4213170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Looks Out for Others</a:t>
            </a:r>
          </a:p>
        </p:txBody>
      </p:sp>
      <p:pic>
        <p:nvPicPr>
          <p:cNvPr id="4" name="Picture 3"/>
          <p:cNvPicPr>
            <a:picLocks noChangeAspect="1"/>
          </p:cNvPicPr>
          <p:nvPr/>
        </p:nvPicPr>
        <p:blipFill>
          <a:blip r:embed="rId3"/>
          <a:stretch>
            <a:fillRect/>
          </a:stretch>
        </p:blipFill>
        <p:spPr>
          <a:xfrm>
            <a:off x="1940984" y="2145323"/>
            <a:ext cx="8541727" cy="4712677"/>
          </a:xfrm>
          <a:prstGeom prst="rect">
            <a:avLst/>
          </a:prstGeom>
        </p:spPr>
      </p:pic>
    </p:spTree>
    <p:extLst>
      <p:ext uri="{BB962C8B-B14F-4D97-AF65-F5344CB8AC3E}">
        <p14:creationId xmlns:p14="http://schemas.microsoft.com/office/powerpoint/2010/main" val="1296675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Delegate</a:t>
            </a:r>
          </a:p>
        </p:txBody>
      </p:sp>
      <p:pic>
        <p:nvPicPr>
          <p:cNvPr id="4" name="Picture 3"/>
          <p:cNvPicPr>
            <a:picLocks noChangeAspect="1"/>
          </p:cNvPicPr>
          <p:nvPr/>
        </p:nvPicPr>
        <p:blipFill>
          <a:blip r:embed="rId3"/>
          <a:stretch>
            <a:fillRect/>
          </a:stretch>
        </p:blipFill>
        <p:spPr>
          <a:xfrm>
            <a:off x="2430686" y="2147887"/>
            <a:ext cx="6846298" cy="4710113"/>
          </a:xfrm>
          <a:prstGeom prst="rect">
            <a:avLst/>
          </a:prstGeom>
        </p:spPr>
      </p:pic>
    </p:spTree>
    <p:extLst>
      <p:ext uri="{BB962C8B-B14F-4D97-AF65-F5344CB8AC3E}">
        <p14:creationId xmlns:p14="http://schemas.microsoft.com/office/powerpoint/2010/main" val="2208937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3271" y="525462"/>
            <a:ext cx="10004362" cy="1204912"/>
          </a:xfrm>
        </p:spPr>
        <p:txBody>
          <a:bodyPr/>
          <a:lstStyle/>
          <a:p>
            <a:r>
              <a:rPr lang="en-US" dirty="0"/>
              <a:t>Finds a Way to Make Thing Happen</a:t>
            </a:r>
          </a:p>
        </p:txBody>
      </p:sp>
      <p:pic>
        <p:nvPicPr>
          <p:cNvPr id="4" name="Picture 3"/>
          <p:cNvPicPr>
            <a:picLocks noChangeAspect="1"/>
          </p:cNvPicPr>
          <p:nvPr/>
        </p:nvPicPr>
        <p:blipFill>
          <a:blip r:embed="rId3"/>
          <a:stretch>
            <a:fillRect/>
          </a:stretch>
        </p:blipFill>
        <p:spPr>
          <a:xfrm>
            <a:off x="2201095" y="1916723"/>
            <a:ext cx="7719926" cy="4941277"/>
          </a:xfrm>
          <a:prstGeom prst="rect">
            <a:avLst/>
          </a:prstGeom>
        </p:spPr>
      </p:pic>
    </p:spTree>
    <p:extLst>
      <p:ext uri="{BB962C8B-B14F-4D97-AF65-F5344CB8AC3E}">
        <p14:creationId xmlns:p14="http://schemas.microsoft.com/office/powerpoint/2010/main" val="2204163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Where Do I Begin? </a:t>
            </a:r>
          </a:p>
        </p:txBody>
      </p:sp>
      <p:pic>
        <p:nvPicPr>
          <p:cNvPr id="717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7484" y="2074985"/>
            <a:ext cx="5156411" cy="4783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25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Unify</a:t>
            </a:r>
          </a:p>
        </p:txBody>
      </p:sp>
      <p:pic>
        <p:nvPicPr>
          <p:cNvPr id="5" name="Picture 4"/>
          <p:cNvPicPr>
            <a:picLocks noChangeAspect="1"/>
          </p:cNvPicPr>
          <p:nvPr/>
        </p:nvPicPr>
        <p:blipFill>
          <a:blip r:embed="rId2"/>
          <a:stretch>
            <a:fillRect/>
          </a:stretch>
        </p:blipFill>
        <p:spPr>
          <a:xfrm>
            <a:off x="2507788" y="1934308"/>
            <a:ext cx="7984366" cy="4923692"/>
          </a:xfrm>
          <a:prstGeom prst="rect">
            <a:avLst/>
          </a:prstGeom>
        </p:spPr>
      </p:pic>
    </p:spTree>
    <p:extLst>
      <p:ext uri="{BB962C8B-B14F-4D97-AF65-F5344CB8AC3E}">
        <p14:creationId xmlns:p14="http://schemas.microsoft.com/office/powerpoint/2010/main" val="1372534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Clarify</a:t>
            </a:r>
          </a:p>
        </p:txBody>
      </p:sp>
      <p:pic>
        <p:nvPicPr>
          <p:cNvPr id="5" name="Picture 4"/>
          <p:cNvPicPr>
            <a:picLocks noChangeAspect="1"/>
          </p:cNvPicPr>
          <p:nvPr/>
        </p:nvPicPr>
        <p:blipFill>
          <a:blip r:embed="rId2"/>
          <a:stretch>
            <a:fillRect/>
          </a:stretch>
        </p:blipFill>
        <p:spPr>
          <a:xfrm>
            <a:off x="3305908" y="1957624"/>
            <a:ext cx="5677265" cy="4900376"/>
          </a:xfrm>
          <a:prstGeom prst="rect">
            <a:avLst/>
          </a:prstGeom>
        </p:spPr>
      </p:pic>
    </p:spTree>
    <p:extLst>
      <p:ext uri="{BB962C8B-B14F-4D97-AF65-F5344CB8AC3E}">
        <p14:creationId xmlns:p14="http://schemas.microsoft.com/office/powerpoint/2010/main" val="2859785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2165350" y="525463"/>
            <a:ext cx="10026650" cy="1204912"/>
          </a:xfrm>
        </p:spPr>
        <p:txBody>
          <a:bodyPr/>
          <a:lstStyle/>
          <a:p>
            <a:r>
              <a:rPr lang="en-US" dirty="0"/>
              <a:t>What is the IHSA? </a:t>
            </a:r>
          </a:p>
        </p:txBody>
      </p:sp>
      <p:sp>
        <p:nvSpPr>
          <p:cNvPr id="6" name="Text Placeholder 5"/>
          <p:cNvSpPr>
            <a:spLocks noGrp="1"/>
          </p:cNvSpPr>
          <p:nvPr>
            <p:ph type="body" idx="4294967295"/>
          </p:nvPr>
        </p:nvSpPr>
        <p:spPr>
          <a:xfrm>
            <a:off x="1107831" y="1989138"/>
            <a:ext cx="11084169" cy="4338637"/>
          </a:xfrm>
        </p:spPr>
        <p:txBody>
          <a:bodyPr/>
          <a:lstStyle/>
          <a:p>
            <a:r>
              <a:rPr lang="en-US" altLang="en-US" dirty="0"/>
              <a:t>The </a:t>
            </a:r>
            <a:r>
              <a:rPr lang="en-US" altLang="en-US" b="1" dirty="0"/>
              <a:t>Illinois High School Association</a:t>
            </a:r>
            <a:r>
              <a:rPr lang="en-US" altLang="en-US" dirty="0"/>
              <a:t>, founded in 1900, is a not-for-profit organization of over 800 public and private high schools. The IHSA is governed by an eleven-member Board of Directors, who are </a:t>
            </a:r>
            <a:r>
              <a:rPr lang="en-US" altLang="en-US" u="sng" dirty="0"/>
              <a:t>principals</a:t>
            </a:r>
            <a:r>
              <a:rPr lang="en-US" altLang="en-US" dirty="0"/>
              <a:t> of member schools. </a:t>
            </a:r>
          </a:p>
          <a:p>
            <a:endParaRPr lang="en-US" altLang="en-US" dirty="0"/>
          </a:p>
          <a:p>
            <a:endParaRPr lang="en-US" altLang="en-US" dirty="0"/>
          </a:p>
          <a:p>
            <a:endParaRPr lang="en-US" dirty="0"/>
          </a:p>
        </p:txBody>
      </p:sp>
      <p:pic>
        <p:nvPicPr>
          <p:cNvPr id="2050" name="Picture 2" descr="Image result for ih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207" y="3745523"/>
            <a:ext cx="6108236" cy="3112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739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Simplify</a:t>
            </a:r>
          </a:p>
        </p:txBody>
      </p:sp>
      <p:pic>
        <p:nvPicPr>
          <p:cNvPr id="4" name="Picture 3"/>
          <p:cNvPicPr>
            <a:picLocks noChangeAspect="1"/>
          </p:cNvPicPr>
          <p:nvPr/>
        </p:nvPicPr>
        <p:blipFill>
          <a:blip r:embed="rId3"/>
          <a:stretch>
            <a:fillRect/>
          </a:stretch>
        </p:blipFill>
        <p:spPr>
          <a:xfrm>
            <a:off x="1817264" y="1987062"/>
            <a:ext cx="8671959" cy="4870938"/>
          </a:xfrm>
          <a:prstGeom prst="rect">
            <a:avLst/>
          </a:prstGeom>
        </p:spPr>
      </p:pic>
    </p:spTree>
    <p:extLst>
      <p:ext uri="{BB962C8B-B14F-4D97-AF65-F5344CB8AC3E}">
        <p14:creationId xmlns:p14="http://schemas.microsoft.com/office/powerpoint/2010/main" val="2597023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 </a:t>
            </a:r>
          </a:p>
        </p:txBody>
      </p:sp>
      <p:pic>
        <p:nvPicPr>
          <p:cNvPr id="4" name="Picture 3"/>
          <p:cNvPicPr>
            <a:picLocks noChangeAspect="1"/>
          </p:cNvPicPr>
          <p:nvPr/>
        </p:nvPicPr>
        <p:blipFill>
          <a:blip r:embed="rId3"/>
          <a:stretch>
            <a:fillRect/>
          </a:stretch>
        </p:blipFill>
        <p:spPr>
          <a:xfrm>
            <a:off x="1739197" y="2162908"/>
            <a:ext cx="8987305" cy="4695092"/>
          </a:xfrm>
          <a:prstGeom prst="rect">
            <a:avLst/>
          </a:prstGeom>
        </p:spPr>
      </p:pic>
    </p:spTree>
    <p:extLst>
      <p:ext uri="{BB962C8B-B14F-4D97-AF65-F5344CB8AC3E}">
        <p14:creationId xmlns:p14="http://schemas.microsoft.com/office/powerpoint/2010/main" val="1849525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A200A-F22D-4FC3-8BB1-67D2B7B40DBB}"/>
              </a:ext>
            </a:extLst>
          </p:cNvPr>
          <p:cNvSpPr>
            <a:spLocks noGrp="1"/>
          </p:cNvSpPr>
          <p:nvPr>
            <p:ph type="title"/>
          </p:nvPr>
        </p:nvSpPr>
        <p:spPr/>
        <p:txBody>
          <a:bodyPr/>
          <a:lstStyle/>
          <a:p>
            <a:r>
              <a:rPr lang="en-US" dirty="0"/>
              <a:t>Leaders Can Become Better Coaches</a:t>
            </a:r>
          </a:p>
        </p:txBody>
      </p:sp>
      <p:pic>
        <p:nvPicPr>
          <p:cNvPr id="4" name="Picture 3">
            <a:extLst>
              <a:ext uri="{FF2B5EF4-FFF2-40B4-BE49-F238E27FC236}">
                <a16:creationId xmlns:a16="http://schemas.microsoft.com/office/drawing/2014/main" id="{993908D6-EC0E-49D1-B53D-0539A1F340B2}"/>
              </a:ext>
            </a:extLst>
          </p:cNvPr>
          <p:cNvPicPr>
            <a:picLocks noChangeAspect="1"/>
          </p:cNvPicPr>
          <p:nvPr/>
        </p:nvPicPr>
        <p:blipFill>
          <a:blip r:embed="rId3"/>
          <a:stretch>
            <a:fillRect/>
          </a:stretch>
        </p:blipFill>
        <p:spPr>
          <a:xfrm>
            <a:off x="3236815" y="2438244"/>
            <a:ext cx="5864556" cy="4392756"/>
          </a:xfrm>
          <a:prstGeom prst="rect">
            <a:avLst/>
          </a:prstGeom>
        </p:spPr>
      </p:pic>
    </p:spTree>
    <p:extLst>
      <p:ext uri="{BB962C8B-B14F-4D97-AF65-F5344CB8AC3E}">
        <p14:creationId xmlns:p14="http://schemas.microsoft.com/office/powerpoint/2010/main" val="953404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A899-DBEB-49D5-9BA4-D83272B26E34}"/>
              </a:ext>
            </a:extLst>
          </p:cNvPr>
          <p:cNvSpPr>
            <a:spLocks noGrp="1"/>
          </p:cNvSpPr>
          <p:nvPr>
            <p:ph type="title"/>
          </p:nvPr>
        </p:nvSpPr>
        <p:spPr/>
        <p:txBody>
          <a:bodyPr/>
          <a:lstStyle/>
          <a:p>
            <a:r>
              <a:rPr lang="en-US" dirty="0"/>
              <a:t>The Best Leaders Are Great Coaches</a:t>
            </a:r>
          </a:p>
        </p:txBody>
      </p:sp>
      <p:pic>
        <p:nvPicPr>
          <p:cNvPr id="4" name="Picture 3">
            <a:extLst>
              <a:ext uri="{FF2B5EF4-FFF2-40B4-BE49-F238E27FC236}">
                <a16:creationId xmlns:a16="http://schemas.microsoft.com/office/drawing/2014/main" id="{917AEADB-7944-4EBD-B869-B4A3A456FE60}"/>
              </a:ext>
            </a:extLst>
          </p:cNvPr>
          <p:cNvPicPr>
            <a:picLocks noChangeAspect="1"/>
          </p:cNvPicPr>
          <p:nvPr/>
        </p:nvPicPr>
        <p:blipFill>
          <a:blip r:embed="rId3"/>
          <a:stretch>
            <a:fillRect/>
          </a:stretch>
        </p:blipFill>
        <p:spPr>
          <a:xfrm>
            <a:off x="2275329" y="2128205"/>
            <a:ext cx="7264546" cy="4729795"/>
          </a:xfrm>
          <a:prstGeom prst="rect">
            <a:avLst/>
          </a:prstGeom>
        </p:spPr>
      </p:pic>
    </p:spTree>
    <p:extLst>
      <p:ext uri="{BB962C8B-B14F-4D97-AF65-F5344CB8AC3E}">
        <p14:creationId xmlns:p14="http://schemas.microsoft.com/office/powerpoint/2010/main" val="3132005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31685" y="2994991"/>
            <a:ext cx="11297920" cy="1232452"/>
          </a:xfrm>
        </p:spPr>
        <p:txBody>
          <a:bodyPr>
            <a:noAutofit/>
          </a:bodyPr>
          <a:lstStyle/>
          <a:p>
            <a:r>
              <a:rPr lang="en-US" sz="4800" dirty="0"/>
              <a:t>How to Make Leaders Out of Coaches</a:t>
            </a:r>
            <a:endParaRPr lang="en-US" sz="4800" dirty="0">
              <a:latin typeface="Cambria" panose="02040503050406030204" pitchFamily="18" charset="0"/>
            </a:endParaRPr>
          </a:p>
        </p:txBody>
      </p:sp>
      <p:sp>
        <p:nvSpPr>
          <p:cNvPr id="2" name="Subtitle 1"/>
          <p:cNvSpPr>
            <a:spLocks noGrp="1"/>
          </p:cNvSpPr>
          <p:nvPr>
            <p:ph type="subTitle" idx="1"/>
          </p:nvPr>
        </p:nvSpPr>
        <p:spPr>
          <a:xfrm>
            <a:off x="3648895" y="4858379"/>
            <a:ext cx="8543105" cy="1358537"/>
          </a:xfrm>
        </p:spPr>
        <p:txBody>
          <a:bodyPr/>
          <a:lstStyle/>
          <a:p>
            <a:r>
              <a:rPr lang="en-US" dirty="0"/>
              <a:t>Susie Knoblauch, IHSA Assistant Executive Director</a:t>
            </a:r>
          </a:p>
          <a:p>
            <a:r>
              <a:rPr lang="en-US" dirty="0"/>
              <a:t>Jan Heiteen, IHSA Speech:  Individual Events State Final Manager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87292"/>
            <a:ext cx="4380614" cy="244478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8917" y="387292"/>
            <a:ext cx="4193083" cy="257781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0615" y="387292"/>
            <a:ext cx="3722469" cy="2509117"/>
          </a:xfrm>
          <a:prstGeom prst="rect">
            <a:avLst/>
          </a:prstGeom>
        </p:spPr>
      </p:pic>
      <p:pic>
        <p:nvPicPr>
          <p:cNvPr id="3076" name="Picture 4" descr="Image result for ihsa the future plays he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3086" y="6039408"/>
            <a:ext cx="2757361" cy="81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690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40984" y="498957"/>
            <a:ext cx="10026649" cy="1204912"/>
          </a:xfrm>
        </p:spPr>
        <p:txBody>
          <a:bodyPr>
            <a:noAutofit/>
          </a:bodyPr>
          <a:lstStyle/>
          <a:p>
            <a:r>
              <a:rPr lang="en-US" sz="3200" dirty="0">
                <a:latin typeface="Cambria" panose="02040503050406030204" pitchFamily="18" charset="0"/>
              </a:rPr>
              <a:t>Structure of the IHSA </a:t>
            </a:r>
          </a:p>
        </p:txBody>
      </p:sp>
      <p:sp>
        <p:nvSpPr>
          <p:cNvPr id="2" name="Text Placeholder 1"/>
          <p:cNvSpPr>
            <a:spLocks noGrp="1"/>
          </p:cNvSpPr>
          <p:nvPr>
            <p:ph type="body" idx="1"/>
          </p:nvPr>
        </p:nvSpPr>
        <p:spPr>
          <a:xfrm>
            <a:off x="949570" y="2093844"/>
            <a:ext cx="11018064" cy="4233930"/>
          </a:xfrm>
        </p:spPr>
        <p:txBody>
          <a:bodyPr/>
          <a:lstStyle/>
          <a:p>
            <a:r>
              <a:rPr lang="en-US" dirty="0"/>
              <a:t>The IHSA governs the equitable participation in interscholastic athletics and </a:t>
            </a:r>
            <a:r>
              <a:rPr lang="en-US" u="sng" dirty="0"/>
              <a:t>activities that enrich the educational experience</a:t>
            </a:r>
            <a:r>
              <a:rPr lang="en-US" dirty="0"/>
              <a:t>.</a:t>
            </a:r>
          </a:p>
          <a:p>
            <a:pPr marL="165100" indent="0">
              <a:buNone/>
            </a:pPr>
            <a:endParaRPr lang="en-US" dirty="0"/>
          </a:p>
          <a:p>
            <a:pPr marL="165100" indent="0">
              <a:buNone/>
            </a:pPr>
            <a:endParaRPr lang="en-US" dirty="0"/>
          </a:p>
        </p:txBody>
      </p:sp>
      <p:graphicFrame>
        <p:nvGraphicFramePr>
          <p:cNvPr id="10" name="Diagram 9"/>
          <p:cNvGraphicFramePr/>
          <p:nvPr>
            <p:extLst>
              <p:ext uri="{D42A27DB-BD31-4B8C-83A1-F6EECF244321}">
                <p14:modId xmlns:p14="http://schemas.microsoft.com/office/powerpoint/2010/main" val="2331502705"/>
              </p:ext>
            </p:extLst>
          </p:nvPr>
        </p:nvGraphicFramePr>
        <p:xfrm>
          <a:off x="5729525" y="3131126"/>
          <a:ext cx="6238107" cy="2963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p:cNvPicPr>
            <a:picLocks noChangeAspect="1"/>
          </p:cNvPicPr>
          <p:nvPr/>
        </p:nvPicPr>
        <p:blipFill>
          <a:blip r:embed="rId8"/>
          <a:stretch>
            <a:fillRect/>
          </a:stretch>
        </p:blipFill>
        <p:spPr>
          <a:xfrm>
            <a:off x="2625095" y="3077221"/>
            <a:ext cx="1805424" cy="3281822"/>
          </a:xfrm>
          <a:prstGeom prst="rect">
            <a:avLst/>
          </a:prstGeom>
        </p:spPr>
      </p:pic>
      <p:pic>
        <p:nvPicPr>
          <p:cNvPr id="4098" name="Picture 2" descr="Image result for ihsa the future plays her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2277" y="6320053"/>
            <a:ext cx="2383937" cy="537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89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Governance of the IHSA </a:t>
            </a:r>
          </a:p>
        </p:txBody>
      </p:sp>
      <p:sp>
        <p:nvSpPr>
          <p:cNvPr id="3" name="Text Placeholder 2"/>
          <p:cNvSpPr>
            <a:spLocks noGrp="1"/>
          </p:cNvSpPr>
          <p:nvPr>
            <p:ph type="body" idx="1"/>
          </p:nvPr>
        </p:nvSpPr>
        <p:spPr/>
        <p:txBody>
          <a:bodyPr/>
          <a:lstStyle/>
          <a:p>
            <a:pPr>
              <a:lnSpc>
                <a:spcPct val="80000"/>
              </a:lnSpc>
            </a:pPr>
            <a:endParaRPr lang="en-US" altLang="en-US" sz="2800" dirty="0"/>
          </a:p>
          <a:p>
            <a:pPr marL="165100" indent="0">
              <a:buNone/>
            </a:pPr>
            <a:endParaRPr lang="en-US" dirty="0"/>
          </a:p>
        </p:txBody>
      </p:sp>
      <p:graphicFrame>
        <p:nvGraphicFramePr>
          <p:cNvPr id="4" name="Diagram 3"/>
          <p:cNvGraphicFramePr/>
          <p:nvPr>
            <p:extLst>
              <p:ext uri="{D42A27DB-BD31-4B8C-83A1-F6EECF244321}">
                <p14:modId xmlns:p14="http://schemas.microsoft.com/office/powerpoint/2010/main" val="1721604224"/>
              </p:ext>
            </p:extLst>
          </p:nvPr>
        </p:nvGraphicFramePr>
        <p:xfrm>
          <a:off x="1213339" y="1989138"/>
          <a:ext cx="10462846" cy="1989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3948425800"/>
              </p:ext>
            </p:extLst>
          </p:nvPr>
        </p:nvGraphicFramePr>
        <p:xfrm>
          <a:off x="1336431" y="4237892"/>
          <a:ext cx="10631201" cy="208988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122" name="Picture 2" descr="Image result for ihsa the future plays her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99538" y="6200225"/>
            <a:ext cx="2497016" cy="65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260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IHSA Activities</a:t>
            </a:r>
          </a:p>
        </p:txBody>
      </p:sp>
      <p:sp>
        <p:nvSpPr>
          <p:cNvPr id="3" name="Text Placeholder 2"/>
          <p:cNvSpPr>
            <a:spLocks noGrp="1"/>
          </p:cNvSpPr>
          <p:nvPr>
            <p:ph type="body" idx="1"/>
          </p:nvPr>
        </p:nvSpPr>
        <p:spPr>
          <a:xfrm>
            <a:off x="914400" y="1989138"/>
            <a:ext cx="11053233" cy="4338636"/>
          </a:xfrm>
        </p:spPr>
        <p:txBody>
          <a:bodyPr/>
          <a:lstStyle/>
          <a:p>
            <a:pPr>
              <a:lnSpc>
                <a:spcPct val="90000"/>
              </a:lnSpc>
            </a:pPr>
            <a:r>
              <a:rPr lang="en-US" altLang="en-US" sz="2400" dirty="0"/>
              <a:t>CHESS</a:t>
            </a:r>
          </a:p>
          <a:p>
            <a:pPr>
              <a:lnSpc>
                <a:spcPct val="90000"/>
              </a:lnSpc>
            </a:pPr>
            <a:r>
              <a:rPr lang="en-US" altLang="en-US" sz="2400" b="1" dirty="0"/>
              <a:t>INDIVIDUAL EVENTS</a:t>
            </a:r>
          </a:p>
          <a:p>
            <a:pPr>
              <a:lnSpc>
                <a:spcPct val="90000"/>
              </a:lnSpc>
            </a:pPr>
            <a:r>
              <a:rPr lang="en-US" altLang="en-US" sz="2400" dirty="0"/>
              <a:t>MUSIC-SOLO AND ENSEMBLE</a:t>
            </a:r>
          </a:p>
          <a:p>
            <a:pPr>
              <a:lnSpc>
                <a:spcPct val="90000"/>
              </a:lnSpc>
            </a:pPr>
            <a:r>
              <a:rPr lang="en-US" altLang="en-US" sz="2400" b="1" dirty="0"/>
              <a:t>DEBATE</a:t>
            </a:r>
          </a:p>
          <a:p>
            <a:pPr>
              <a:lnSpc>
                <a:spcPct val="90000"/>
              </a:lnSpc>
            </a:pPr>
            <a:r>
              <a:rPr lang="en-US" altLang="en-US" sz="2400" b="1" dirty="0"/>
              <a:t>DRAMA AND GROUP INTERP.</a:t>
            </a:r>
          </a:p>
          <a:p>
            <a:pPr>
              <a:lnSpc>
                <a:spcPct val="90000"/>
              </a:lnSpc>
            </a:pPr>
            <a:r>
              <a:rPr lang="en-US" altLang="en-US" sz="2400" dirty="0"/>
              <a:t>MUSIC-ORGANIZATION</a:t>
            </a:r>
          </a:p>
          <a:p>
            <a:pPr>
              <a:lnSpc>
                <a:spcPct val="90000"/>
              </a:lnSpc>
            </a:pPr>
            <a:r>
              <a:rPr lang="en-US" altLang="en-US" sz="2400" dirty="0"/>
              <a:t>SCHOLASTIC BOWL</a:t>
            </a:r>
          </a:p>
          <a:p>
            <a:pPr>
              <a:lnSpc>
                <a:spcPct val="90000"/>
              </a:lnSpc>
            </a:pPr>
            <a:r>
              <a:rPr lang="en-US" altLang="en-US" sz="2400" dirty="0"/>
              <a:t>JOURNALISM</a:t>
            </a:r>
          </a:p>
          <a:p>
            <a:pPr>
              <a:lnSpc>
                <a:spcPct val="90000"/>
              </a:lnSpc>
            </a:pPr>
            <a:r>
              <a:rPr lang="en-US" altLang="en-US" sz="2400" dirty="0"/>
              <a:t>BASS FISHING</a:t>
            </a:r>
          </a:p>
          <a:p>
            <a:endParaRPr lang="en-US" dirty="0"/>
          </a:p>
        </p:txBody>
      </p:sp>
      <p:pic>
        <p:nvPicPr>
          <p:cNvPr id="4" name="Picture 3"/>
          <p:cNvPicPr>
            <a:picLocks noChangeAspect="1"/>
          </p:cNvPicPr>
          <p:nvPr/>
        </p:nvPicPr>
        <p:blipFill>
          <a:blip r:embed="rId3"/>
          <a:stretch>
            <a:fillRect/>
          </a:stretch>
        </p:blipFill>
        <p:spPr>
          <a:xfrm>
            <a:off x="5337042" y="1989138"/>
            <a:ext cx="6419575" cy="4021236"/>
          </a:xfrm>
          <a:prstGeom prst="rect">
            <a:avLst/>
          </a:prstGeom>
        </p:spPr>
      </p:pic>
      <p:pic>
        <p:nvPicPr>
          <p:cNvPr id="6146" name="Picture 2" descr="Image result for ihsa the future plays he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6785" y="6269138"/>
            <a:ext cx="2497015" cy="588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808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0984" y="941294"/>
            <a:ext cx="10026649" cy="789080"/>
          </a:xfrm>
        </p:spPr>
        <p:txBody>
          <a:bodyPr/>
          <a:lstStyle/>
          <a:p>
            <a:r>
              <a:rPr lang="en-US" dirty="0"/>
              <a:t>IHSA.org </a:t>
            </a:r>
            <a:br>
              <a:rPr lang="en-US" dirty="0"/>
            </a:br>
            <a:endParaRPr lang="en-US" dirty="0"/>
          </a:p>
        </p:txBody>
      </p:sp>
      <p:pic>
        <p:nvPicPr>
          <p:cNvPr id="5" name="Picture 4"/>
          <p:cNvPicPr>
            <a:picLocks noChangeAspect="1"/>
          </p:cNvPicPr>
          <p:nvPr/>
        </p:nvPicPr>
        <p:blipFill>
          <a:blip r:embed="rId3"/>
          <a:stretch>
            <a:fillRect/>
          </a:stretch>
        </p:blipFill>
        <p:spPr>
          <a:xfrm>
            <a:off x="1982973" y="1961464"/>
            <a:ext cx="8251273" cy="4896535"/>
          </a:xfrm>
          <a:prstGeom prst="rect">
            <a:avLst/>
          </a:prstGeom>
        </p:spPr>
      </p:pic>
    </p:spTree>
    <p:extLst>
      <p:ext uri="{BB962C8B-B14F-4D97-AF65-F5344CB8AC3E}">
        <p14:creationId xmlns:p14="http://schemas.microsoft.com/office/powerpoint/2010/main" val="270234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Final Managers</a:t>
            </a:r>
          </a:p>
        </p:txBody>
      </p:sp>
      <p:graphicFrame>
        <p:nvGraphicFramePr>
          <p:cNvPr id="6" name="Diagram 5"/>
          <p:cNvGraphicFramePr/>
          <p:nvPr>
            <p:extLst>
              <p:ext uri="{D42A27DB-BD31-4B8C-83A1-F6EECF244321}">
                <p14:modId xmlns:p14="http://schemas.microsoft.com/office/powerpoint/2010/main" val="3493495224"/>
              </p:ext>
            </p:extLst>
          </p:nvPr>
        </p:nvGraphicFramePr>
        <p:xfrm>
          <a:off x="1037492" y="719666"/>
          <a:ext cx="1046284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a:blip r:embed="rId7"/>
          <a:stretch>
            <a:fillRect/>
          </a:stretch>
        </p:blipFill>
        <p:spPr>
          <a:xfrm>
            <a:off x="5039642" y="6266637"/>
            <a:ext cx="2499577" cy="591363"/>
          </a:xfrm>
          <a:prstGeom prst="rect">
            <a:avLst/>
          </a:prstGeom>
        </p:spPr>
      </p:pic>
    </p:spTree>
    <p:extLst>
      <p:ext uri="{BB962C8B-B14F-4D97-AF65-F5344CB8AC3E}">
        <p14:creationId xmlns:p14="http://schemas.microsoft.com/office/powerpoint/2010/main" val="1362845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Final Managers Role &amp; Responsibilities </a:t>
            </a:r>
          </a:p>
        </p:txBody>
      </p:sp>
      <p:sp>
        <p:nvSpPr>
          <p:cNvPr id="3" name="Text Placeholder 2"/>
          <p:cNvSpPr>
            <a:spLocks noGrp="1"/>
          </p:cNvSpPr>
          <p:nvPr>
            <p:ph type="body" idx="1"/>
          </p:nvPr>
        </p:nvSpPr>
        <p:spPr/>
        <p:txBody>
          <a:bodyPr/>
          <a:lstStyle/>
          <a:p>
            <a:r>
              <a:rPr lang="en-US" dirty="0"/>
              <a:t>Lainee McGraw – Debate</a:t>
            </a:r>
          </a:p>
          <a:p>
            <a:r>
              <a:rPr lang="en-US" dirty="0"/>
              <a:t>Jan Heiteen – Speech – Individual Events  </a:t>
            </a:r>
          </a:p>
          <a:p>
            <a:r>
              <a:rPr lang="en-US" dirty="0"/>
              <a:t>Pat Wozny - Drama</a:t>
            </a:r>
          </a:p>
        </p:txBody>
      </p:sp>
      <p:pic>
        <p:nvPicPr>
          <p:cNvPr id="4" name="Picture 3">
            <a:extLst>
              <a:ext uri="{FF2B5EF4-FFF2-40B4-BE49-F238E27FC236}">
                <a16:creationId xmlns:a16="http://schemas.microsoft.com/office/drawing/2014/main" id="{E88AE5DB-0013-4230-9CA3-37B563EA425F}"/>
              </a:ext>
            </a:extLst>
          </p:cNvPr>
          <p:cNvPicPr>
            <a:picLocks noChangeAspect="1"/>
          </p:cNvPicPr>
          <p:nvPr/>
        </p:nvPicPr>
        <p:blipFill>
          <a:blip r:embed="rId3"/>
          <a:stretch>
            <a:fillRect/>
          </a:stretch>
        </p:blipFill>
        <p:spPr>
          <a:xfrm>
            <a:off x="5080880" y="6250073"/>
            <a:ext cx="2499577" cy="591363"/>
          </a:xfrm>
          <a:prstGeom prst="rect">
            <a:avLst/>
          </a:prstGeom>
        </p:spPr>
      </p:pic>
    </p:spTree>
    <p:extLst>
      <p:ext uri="{BB962C8B-B14F-4D97-AF65-F5344CB8AC3E}">
        <p14:creationId xmlns:p14="http://schemas.microsoft.com/office/powerpoint/2010/main" val="700776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How do you “Make Leaders Out of Coaches.”</a:t>
            </a:r>
          </a:p>
        </p:txBody>
      </p:sp>
      <p:sp>
        <p:nvSpPr>
          <p:cNvPr id="3" name="Text Placeholder 2"/>
          <p:cNvSpPr>
            <a:spLocks noGrp="1"/>
          </p:cNvSpPr>
          <p:nvPr>
            <p:ph type="body" idx="1"/>
          </p:nvPr>
        </p:nvSpPr>
        <p:spPr>
          <a:xfrm>
            <a:off x="954742" y="1989138"/>
            <a:ext cx="11012892" cy="4343400"/>
          </a:xfrm>
        </p:spPr>
        <p:txBody>
          <a:bodyPr/>
          <a:lstStyle/>
          <a:p>
            <a:r>
              <a:rPr lang="en-US" sz="2000" dirty="0"/>
              <a:t>Look for those who cross over in service</a:t>
            </a:r>
          </a:p>
          <a:p>
            <a:r>
              <a:rPr lang="en-US" sz="2000" dirty="0"/>
              <a:t>Place coaches in leadership roles to observe their style </a:t>
            </a:r>
          </a:p>
          <a:p>
            <a:r>
              <a:rPr lang="en-US" sz="2000" dirty="0"/>
              <a:t>Stay open to feedback from your coaches</a:t>
            </a:r>
          </a:p>
          <a:p>
            <a:r>
              <a:rPr lang="en-US" sz="2000" dirty="0"/>
              <a:t>Stair step development </a:t>
            </a:r>
          </a:p>
          <a:p>
            <a:r>
              <a:rPr lang="en-US" sz="2000" dirty="0"/>
              <a:t>Ask good – powerful questions</a:t>
            </a:r>
          </a:p>
          <a:p>
            <a:r>
              <a:rPr lang="en-US" sz="2000" dirty="0"/>
              <a:t>Takes a positive approach</a:t>
            </a:r>
          </a:p>
          <a:p>
            <a:r>
              <a:rPr lang="en-US" sz="2000" dirty="0"/>
              <a:t>Commits to continuously  learning </a:t>
            </a:r>
          </a:p>
          <a:p>
            <a:r>
              <a:rPr lang="en-US" sz="2000" dirty="0"/>
              <a:t>Teach and Train </a:t>
            </a:r>
          </a:p>
          <a:p>
            <a:r>
              <a:rPr lang="en-US" sz="2000" dirty="0"/>
              <a:t>Create Emotional Safety</a:t>
            </a:r>
          </a:p>
          <a:p>
            <a:r>
              <a:rPr lang="en-US" sz="2000" dirty="0"/>
              <a:t>Ownership </a:t>
            </a:r>
          </a:p>
          <a:p>
            <a:r>
              <a:rPr lang="en-US" sz="2000" dirty="0"/>
              <a:t>Actively Listen </a:t>
            </a:r>
          </a:p>
          <a:p>
            <a:r>
              <a:rPr lang="en-US" sz="2000" dirty="0"/>
              <a:t>Educate yourself about your coaches and then empower them </a:t>
            </a:r>
          </a:p>
          <a:p>
            <a:r>
              <a:rPr lang="en-US" sz="2000" dirty="0"/>
              <a:t>Model the behavior you expect</a:t>
            </a:r>
          </a:p>
          <a:p>
            <a:r>
              <a:rPr lang="en-US" sz="2000" dirty="0"/>
              <a:t>Have “Check-In’s” – Active Meeting </a:t>
            </a:r>
          </a:p>
        </p:txBody>
      </p:sp>
      <p:pic>
        <p:nvPicPr>
          <p:cNvPr id="4" name="Picture 3">
            <a:extLst>
              <a:ext uri="{FF2B5EF4-FFF2-40B4-BE49-F238E27FC236}">
                <a16:creationId xmlns:a16="http://schemas.microsoft.com/office/drawing/2014/main" id="{CBC6B2D4-F85C-4D9D-882E-4F20D9BB491C}"/>
              </a:ext>
            </a:extLst>
          </p:cNvPr>
          <p:cNvPicPr>
            <a:picLocks noChangeAspect="1"/>
          </p:cNvPicPr>
          <p:nvPr/>
        </p:nvPicPr>
        <p:blipFill>
          <a:blip r:embed="rId3"/>
          <a:stretch>
            <a:fillRect/>
          </a:stretch>
        </p:blipFill>
        <p:spPr>
          <a:xfrm>
            <a:off x="5145245" y="6303555"/>
            <a:ext cx="2349247" cy="554445"/>
          </a:xfrm>
          <a:prstGeom prst="rect">
            <a:avLst/>
          </a:prstGeom>
        </p:spPr>
      </p:pic>
    </p:spTree>
    <p:extLst>
      <p:ext uri="{BB962C8B-B14F-4D97-AF65-F5344CB8AC3E}">
        <p14:creationId xmlns:p14="http://schemas.microsoft.com/office/powerpoint/2010/main" val="1062712934"/>
      </p:ext>
    </p:extLst>
  </p:cSld>
  <p:clrMapOvr>
    <a:masterClrMapping/>
  </p:clrMapOvr>
</p:sld>
</file>

<file path=ppt/theme/theme1.xml><?xml version="1.0" encoding="utf-8"?>
<a:theme xmlns:a="http://schemas.openxmlformats.org/drawingml/2006/main" name="IHSA Standardized Power Point Slides">
  <a:themeElements>
    <a:clrScheme name="NFHS Brand">
      <a:dk1>
        <a:srgbClr val="414B56"/>
      </a:dk1>
      <a:lt1>
        <a:srgbClr val="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TotalTime>
  <Words>1260</Words>
  <Application>Microsoft Office PowerPoint</Application>
  <PresentationFormat>Widescreen</PresentationFormat>
  <Paragraphs>216</Paragraphs>
  <Slides>24</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Cambria</vt:lpstr>
      <vt:lpstr>Courier New</vt:lpstr>
      <vt:lpstr>Noto Sans Symbols</vt:lpstr>
      <vt:lpstr>IHSA Standardized Power Point Slides</vt:lpstr>
      <vt:lpstr>How to Make Leaders Out of Coaches</vt:lpstr>
      <vt:lpstr>What is the IHSA? </vt:lpstr>
      <vt:lpstr>Structure of the IHSA </vt:lpstr>
      <vt:lpstr>Governance of the IHSA </vt:lpstr>
      <vt:lpstr>IHSA Activities</vt:lpstr>
      <vt:lpstr>IHSA.org  </vt:lpstr>
      <vt:lpstr>State Final Managers</vt:lpstr>
      <vt:lpstr>State Final Managers Role &amp; Responsibilities </vt:lpstr>
      <vt:lpstr>So How do you “Make Leaders Out of Coaches.”</vt:lpstr>
      <vt:lpstr>How to Make Leaders Out of Coaches</vt:lpstr>
      <vt:lpstr>How to Make Leaders Out of Coaches</vt:lpstr>
      <vt:lpstr>Not Afraid to Do the “Dirty Work” </vt:lpstr>
      <vt:lpstr>Poised Under Pressure </vt:lpstr>
      <vt:lpstr>Looks Out for Others</vt:lpstr>
      <vt:lpstr>Delegate</vt:lpstr>
      <vt:lpstr>Finds a Way to Make Thing Happen</vt:lpstr>
      <vt:lpstr>So Where Do I Begin? </vt:lpstr>
      <vt:lpstr>Unify</vt:lpstr>
      <vt:lpstr>Clarify</vt:lpstr>
      <vt:lpstr>Simplify</vt:lpstr>
      <vt:lpstr>Identify </vt:lpstr>
      <vt:lpstr>Leaders Can Become Better Coaches</vt:lpstr>
      <vt:lpstr>The Best Leaders Are Great Coaches</vt:lpstr>
      <vt:lpstr>How to Make Leaders Out of Coaches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Becoming the “Go-To” Person  for Your Speech &amp; Debate Program</dc:title>
  <dc:creator>Susie Knoblauch</dc:creator>
  <cp:lastModifiedBy>Susie Knoblauch</cp:lastModifiedBy>
  <cp:revision>18</cp:revision>
  <dcterms:created xsi:type="dcterms:W3CDTF">2017-08-23T15:52:47Z</dcterms:created>
  <dcterms:modified xsi:type="dcterms:W3CDTF">2019-09-17T17:06:57Z</dcterms:modified>
</cp:coreProperties>
</file>