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58" r:id="rId4"/>
    <p:sldId id="259" r:id="rId5"/>
    <p:sldId id="257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629"/>
  </p:normalViewPr>
  <p:slideViewPr>
    <p:cSldViewPr snapToGrid="0" snapToObjects="1">
      <p:cViewPr varScale="1">
        <p:scale>
          <a:sx n="99" d="100"/>
          <a:sy n="99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603811"/>
            <a:ext cx="9144000" cy="1719449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432612"/>
            <a:ext cx="9144000" cy="64545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204F-8C82-9245-81E8-C03093087DC4}" type="datetimeFigureOut">
              <a:rPr lang="en-US" smtClean="0"/>
              <a:t>9/17/19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592EA-5C22-4D4C-AA13-4E1028657FF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8612" y="288163"/>
            <a:ext cx="4374776" cy="3176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369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204F-8C82-9245-81E8-C03093087DC4}" type="datetimeFigureOut">
              <a:rPr lang="en-US" smtClean="0"/>
              <a:t>9/17/19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592EA-5C22-4D4C-AA13-4E1028657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40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204F-8C82-9245-81E8-C03093087DC4}" type="datetimeFigureOut">
              <a:rPr lang="en-US" smtClean="0"/>
              <a:t>9/17/19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592EA-5C22-4D4C-AA13-4E1028657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81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204F-8C82-9245-81E8-C03093087DC4}" type="datetimeFigureOut">
              <a:rPr lang="en-US" smtClean="0"/>
              <a:t>9/17/19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592EA-5C22-4D4C-AA13-4E1028657FF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2339" y="4356847"/>
            <a:ext cx="2895884" cy="2102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30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204F-8C82-9245-81E8-C03093087DC4}" type="datetimeFigureOut">
              <a:rPr lang="en-US" smtClean="0"/>
              <a:t>9/17/19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592EA-5C22-4D4C-AA13-4E1028657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427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204F-8C82-9245-81E8-C03093087DC4}" type="datetimeFigureOut">
              <a:rPr lang="en-US" smtClean="0"/>
              <a:t>9/17/19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592EA-5C22-4D4C-AA13-4E1028657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825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204F-8C82-9245-81E8-C03093087DC4}" type="datetimeFigureOut">
              <a:rPr lang="en-US" smtClean="0"/>
              <a:t>9/17/19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592EA-5C22-4D4C-AA13-4E1028657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704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204F-8C82-9245-81E8-C03093087DC4}" type="datetimeFigureOut">
              <a:rPr lang="en-US" smtClean="0"/>
              <a:t>9/17/19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592EA-5C22-4D4C-AA13-4E1028657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099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204F-8C82-9245-81E8-C03093087DC4}" type="datetimeFigureOut">
              <a:rPr lang="en-US" smtClean="0"/>
              <a:t>9/17/19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592EA-5C22-4D4C-AA13-4E1028657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21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204F-8C82-9245-81E8-C03093087DC4}" type="datetimeFigureOut">
              <a:rPr lang="en-US" smtClean="0"/>
              <a:t>9/17/19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592EA-5C22-4D4C-AA13-4E1028657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887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204F-8C82-9245-81E8-C03093087DC4}" type="datetimeFigureOut">
              <a:rPr lang="en-US" smtClean="0"/>
              <a:t>9/17/19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592EA-5C22-4D4C-AA13-4E1028657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593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0204F-8C82-9245-81E8-C03093087DC4}" type="datetimeFigureOut">
              <a:rPr lang="en-US" smtClean="0"/>
              <a:t>9/17/19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592EA-5C22-4D4C-AA13-4E1028657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899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4950" y="3798888"/>
            <a:ext cx="9144000" cy="1273174"/>
          </a:xfrm>
        </p:spPr>
        <p:txBody>
          <a:bodyPr>
            <a:noAutofit/>
          </a:bodyPr>
          <a:lstStyle/>
          <a:p>
            <a:r>
              <a:rPr lang="en-US" sz="4400" dirty="0"/>
              <a:t>Contest vs Festival Approach to Regional and State Events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4950" y="5072062"/>
            <a:ext cx="9144000" cy="1328737"/>
          </a:xfrm>
        </p:spPr>
        <p:txBody>
          <a:bodyPr>
            <a:noAutofit/>
          </a:bodyPr>
          <a:lstStyle/>
          <a:p>
            <a:r>
              <a:rPr lang="en-US" sz="2800" dirty="0"/>
              <a:t>Bradley N. Kent, D.M.A.</a:t>
            </a:r>
          </a:p>
          <a:p>
            <a:r>
              <a:rPr lang="en-US" sz="2800" dirty="0"/>
              <a:t>State Director of Music</a:t>
            </a:r>
          </a:p>
          <a:p>
            <a:r>
              <a:rPr lang="en-US" sz="2800" dirty="0"/>
              <a:t> University Interscholastic League (Texas)</a:t>
            </a:r>
          </a:p>
        </p:txBody>
      </p:sp>
    </p:spTree>
    <p:extLst>
      <p:ext uri="{BB962C8B-B14F-4D97-AF65-F5344CB8AC3E}">
        <p14:creationId xmlns:p14="http://schemas.microsoft.com/office/powerpoint/2010/main" val="1484521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37C0F-31DA-DB4B-9F77-418F90167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Adjudication is Most Crucial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EB5F8-D840-144A-B0BA-970ECA77A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quality of any music event is in direct proportion to the quality of 	adjudication at the event</a:t>
            </a:r>
          </a:p>
        </p:txBody>
      </p:sp>
    </p:spTree>
    <p:extLst>
      <p:ext uri="{BB962C8B-B14F-4D97-AF65-F5344CB8AC3E}">
        <p14:creationId xmlns:p14="http://schemas.microsoft.com/office/powerpoint/2010/main" val="4217994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Contest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Ranking (most common at a contest)</a:t>
            </a:r>
          </a:p>
          <a:p>
            <a:r>
              <a:rPr lang="en-US" dirty="0"/>
              <a:t>Rating </a:t>
            </a:r>
          </a:p>
          <a:p>
            <a:r>
              <a:rPr lang="en-US" dirty="0"/>
              <a:t>Ranking AND Rating</a:t>
            </a:r>
          </a:p>
          <a:p>
            <a:r>
              <a:rPr lang="en-US" dirty="0"/>
              <a:t>Special awards such as “Best in Class” or “Caption Awards”</a:t>
            </a:r>
          </a:p>
        </p:txBody>
      </p:sp>
    </p:spTree>
    <p:extLst>
      <p:ext uri="{BB962C8B-B14F-4D97-AF65-F5344CB8AC3E}">
        <p14:creationId xmlns:p14="http://schemas.microsoft.com/office/powerpoint/2010/main" val="1850565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Festival	Format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also called an Assessment or Evaluation</a:t>
            </a:r>
          </a:p>
          <a:p>
            <a:r>
              <a:rPr lang="en-US" dirty="0"/>
              <a:t>Rating (most common at a festival) </a:t>
            </a:r>
          </a:p>
          <a:p>
            <a:r>
              <a:rPr lang="en-US" dirty="0"/>
              <a:t>Ranking (uncommon at a festival)</a:t>
            </a:r>
          </a:p>
          <a:p>
            <a:r>
              <a:rPr lang="en-US" dirty="0"/>
              <a:t>Rating and Ranking (uncommon at a festival)</a:t>
            </a:r>
          </a:p>
          <a:p>
            <a:r>
              <a:rPr lang="en-US" dirty="0"/>
              <a:t>No ranking OR rating (adjudicator feedback and clinic only)</a:t>
            </a:r>
          </a:p>
          <a:p>
            <a:r>
              <a:rPr lang="en-US" dirty="0"/>
              <a:t>Special awards such as “Best in Class” or “Caption Awards”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26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Ranking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Comparison to other entries by placement</a:t>
            </a:r>
          </a:p>
          <a:p>
            <a:r>
              <a:rPr lang="en-US" dirty="0"/>
              <a:t>One ”winner”, “champion”, or “first place”</a:t>
            </a:r>
          </a:p>
          <a:p>
            <a:r>
              <a:rPr lang="en-US" dirty="0"/>
              <a:t>Sometimes for advancement from one contest to the another</a:t>
            </a:r>
          </a:p>
          <a:p>
            <a:r>
              <a:rPr lang="en-US" dirty="0"/>
              <a:t>Should include “Triple C” adjudication method of Compliment, Criticize, and provide a Course for improvement</a:t>
            </a:r>
          </a:p>
          <a:p>
            <a:r>
              <a:rPr lang="en-US" dirty="0"/>
              <a:t>Usually involves a rubric and/or sliding numerical scale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832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3301F-08FD-D041-B7E7-2FF42DC48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44E5F-2D8A-F04A-A4C9-229E3635CA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Comparison to other entries by a standard</a:t>
            </a:r>
          </a:p>
          <a:p>
            <a:r>
              <a:rPr lang="en-US" dirty="0"/>
              <a:t>Allows for multiple entries to achieve the highest rating</a:t>
            </a:r>
          </a:p>
          <a:p>
            <a:r>
              <a:rPr lang="en-US" dirty="0"/>
              <a:t>Sometimes for advancement from one contest to another</a:t>
            </a:r>
          </a:p>
          <a:p>
            <a:r>
              <a:rPr lang="en-US" dirty="0"/>
              <a:t>Should include “Triple C” adjudication method of Compliment, Criticize, and provide a Course for improvement</a:t>
            </a:r>
          </a:p>
          <a:p>
            <a:r>
              <a:rPr lang="en-US" dirty="0"/>
              <a:t>Usually involves a rubric and/or sliding numerical scale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125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F8EFF-3F96-4649-B5F7-B4E764C9A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Philosophical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4F931-6904-7A4D-A163-B6B82E2D5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Seeking one ”winner” or “champion” and ranking all entries?</a:t>
            </a:r>
          </a:p>
          <a:p>
            <a:r>
              <a:rPr lang="en-US" dirty="0"/>
              <a:t>Seeking to allow equal opportunity for achievement? </a:t>
            </a:r>
          </a:p>
          <a:p>
            <a:r>
              <a:rPr lang="en-US" dirty="0"/>
              <a:t>Seeking both?</a:t>
            </a:r>
          </a:p>
          <a:p>
            <a:r>
              <a:rPr lang="en-US" dirty="0"/>
              <a:t>Subjective and Objective elements of achievement should be considered</a:t>
            </a:r>
          </a:p>
          <a:p>
            <a:r>
              <a:rPr lang="en-US" dirty="0"/>
              <a:t>Parity should be a factor when determining whether to rank or rate</a:t>
            </a:r>
          </a:p>
          <a:p>
            <a:r>
              <a:rPr lang="en-US" dirty="0"/>
              <a:t>Number of entries (contestants) and different classifications should 	be a determining factor</a:t>
            </a:r>
          </a:p>
          <a:p>
            <a:r>
              <a:rPr lang="en-US" dirty="0"/>
              <a:t>Stakeholder input should be considered: </a:t>
            </a:r>
          </a:p>
          <a:p>
            <a:pPr marL="0" indent="0">
              <a:buNone/>
            </a:pPr>
            <a:r>
              <a:rPr lang="en-US" dirty="0"/>
              <a:t>	what format and why?</a:t>
            </a:r>
          </a:p>
        </p:txBody>
      </p:sp>
    </p:spTree>
    <p:extLst>
      <p:ext uri="{BB962C8B-B14F-4D97-AF65-F5344CB8AC3E}">
        <p14:creationId xmlns:p14="http://schemas.microsoft.com/office/powerpoint/2010/main" val="589563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304</Words>
  <Application>Microsoft Macintosh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Contest vs Festival Approach to Regional and State Events</vt:lpstr>
      <vt:lpstr>Quality Adjudication is Most Crucial </vt:lpstr>
      <vt:lpstr>Contest Format</vt:lpstr>
      <vt:lpstr>Festival Format </vt:lpstr>
      <vt:lpstr>Ranking </vt:lpstr>
      <vt:lpstr>Rating</vt:lpstr>
      <vt:lpstr>Philosophical Considerations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Yingling Hector, Kate</dc:creator>
  <cp:lastModifiedBy>Bradley N Kent</cp:lastModifiedBy>
  <cp:revision>15</cp:revision>
  <dcterms:created xsi:type="dcterms:W3CDTF">2017-06-07T18:16:50Z</dcterms:created>
  <dcterms:modified xsi:type="dcterms:W3CDTF">2019-09-17T15:42:14Z</dcterms:modified>
</cp:coreProperties>
</file>