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70" r:id="rId8"/>
    <p:sldId id="259" r:id="rId9"/>
    <p:sldId id="260" r:id="rId10"/>
    <p:sldId id="263" r:id="rId11"/>
    <p:sldId id="261" r:id="rId12"/>
    <p:sldId id="267" r:id="rId13"/>
    <p:sldId id="262" r:id="rId14"/>
    <p:sldId id="264" r:id="rId15"/>
    <p:sldId id="268" r:id="rId16"/>
    <p:sldId id="26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8C55F-0DBC-65A5-9B1D-AA70635C8510}" v="95" dt="2019-09-18T12:55:21.289"/>
    <p1510:client id="{84DBD3CC-B4EC-1D60-EF90-5C76D3761E7F}" v="845" dt="2019-09-18T12:07:59.683"/>
    <p1510:client id="{CA72D975-255F-76AF-6423-71BF3431CA10}" v="23" dt="2019-09-17T18:20:29.474"/>
    <p1510:client id="{DFB801C0-2764-4629-AAA5-8E6FA6235A56}" v="865" dt="2019-09-10T15:27:39.795"/>
    <p1510:client id="{EE5A46FD-7BE9-5A67-A31C-4609BA0E5DEC}" v="1179" dt="2019-09-11T21:26:2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112D-6320-4666-87BF-8B09908E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564" y="169480"/>
            <a:ext cx="11468032" cy="3909848"/>
          </a:xfrm>
        </p:spPr>
        <p:txBody>
          <a:bodyPr>
            <a:normAutofit fontScale="90000"/>
          </a:bodyPr>
          <a:lstStyle/>
          <a:p>
            <a:r>
              <a:rPr lang="en-US" cap="small">
                <a:effectLst/>
                <a:ea typeface="+mj-lt"/>
                <a:cs typeface="+mj-lt"/>
              </a:rPr>
              <a:t>2019 NFHS Performing Arts Converence Chicago, IL </a:t>
            </a:r>
            <a:br>
              <a:rPr lang="en-US" cap="small" dirty="0">
                <a:effectLst/>
                <a:ea typeface="+mj-lt"/>
                <a:cs typeface="+mj-lt"/>
              </a:rPr>
            </a:br>
            <a:endParaRPr lang="en-US" dirty="0">
              <a:effectLst/>
              <a:ea typeface="+mj-lt"/>
              <a:cs typeface="+mj-lt"/>
            </a:endParaRPr>
          </a:p>
          <a:p>
            <a:r>
              <a:rPr lang="en-US" sz="4000">
                <a:effectLst/>
              </a:rPr>
              <a:t>"Changing the Directors' </a:t>
            </a:r>
            <a:r>
              <a:rPr lang="en-US" sz="4000" dirty="0">
                <a:effectLst/>
              </a:rPr>
              <a:t>Perception: How </a:t>
            </a:r>
            <a:r>
              <a:rPr lang="en-US" sz="4000">
                <a:effectLst/>
              </a:rPr>
              <a:t>Can the State Association Appear More Helpful</a:t>
            </a:r>
            <a:r>
              <a:rPr lang="en-US" sz="4000">
                <a:effectLst/>
                <a:latin typeface="Century Gothic"/>
                <a:cs typeface="Aldhabi"/>
              </a:rPr>
              <a:t>?"</a:t>
            </a:r>
            <a:endParaRPr lang="en-US" sz="4000" dirty="0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Century Gothic"/>
              <a:cs typeface="Aldhab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CB4CF-3691-4737-8826-3528D64D2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737" y="4497114"/>
            <a:ext cx="10252773" cy="1905000"/>
          </a:xfrm>
        </p:spPr>
        <p:txBody>
          <a:bodyPr>
            <a:normAutofit/>
          </a:bodyPr>
          <a:lstStyle/>
          <a:p>
            <a:r>
              <a:rPr lang="en-US"/>
              <a:t>Craig Manteuffel, Kansas State High School Activities Association, </a:t>
            </a:r>
            <a:r>
              <a:rPr lang="en-US" dirty="0"/>
              <a:t>NFHS Music Chair-Elect</a:t>
            </a:r>
          </a:p>
          <a:p>
            <a:endParaRPr lang="en-US" sz="3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71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79AA-D64C-4C90-90B3-AA4C4F2D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Know your rules book/Manual/Hand Book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DC20-5142-40F0-A38F-BE6AF7EB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57" y="2016671"/>
            <a:ext cx="11040533" cy="3124201"/>
          </a:xfrm>
        </p:spPr>
        <p:txBody>
          <a:bodyPr>
            <a:normAutofit/>
          </a:bodyPr>
          <a:lstStyle/>
          <a:p>
            <a:r>
              <a:rPr lang="en-US" sz="3600" dirty="0"/>
              <a:t>never give an answer unless you are 100% sure!</a:t>
            </a:r>
          </a:p>
          <a:p>
            <a:r>
              <a:rPr lang="en-US" sz="3600" dirty="0"/>
              <a:t>Sometimes you need to be a mentor!</a:t>
            </a:r>
          </a:p>
        </p:txBody>
      </p:sp>
    </p:spTree>
    <p:extLst>
      <p:ext uri="{BB962C8B-B14F-4D97-AF65-F5344CB8AC3E}">
        <p14:creationId xmlns:p14="http://schemas.microsoft.com/office/powerpoint/2010/main" val="68642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454-D60F-4954-84DC-1C466C1E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01" y="609600"/>
            <a:ext cx="11559739" cy="1905000"/>
          </a:xfrm>
        </p:spPr>
        <p:txBody>
          <a:bodyPr>
            <a:normAutofit/>
          </a:bodyPr>
          <a:lstStyle/>
          <a:p>
            <a:r>
              <a:rPr lang="en-US" sz="4000" b="1" dirty="0"/>
              <a:t>KSHSAA</a:t>
            </a:r>
            <a:br>
              <a:rPr lang="en-US" sz="4000" b="1" dirty="0"/>
            </a:br>
            <a:r>
              <a:rPr lang="en-US" sz="4000" b="1" dirty="0"/>
              <a:t>ANNUAL Music Online Rules meeting</a:t>
            </a:r>
            <a:endParaRPr lang="en-US" sz="4000" b="1" dirty="0" err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95A1-758C-4944-AFD4-446D45A1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64081"/>
            <a:ext cx="9905998" cy="3627120"/>
          </a:xfrm>
        </p:spPr>
        <p:txBody>
          <a:bodyPr>
            <a:normAutofit/>
          </a:bodyPr>
          <a:lstStyle/>
          <a:p>
            <a:r>
              <a:rPr lang="en-US" sz="3600" dirty="0"/>
              <a:t>Required Annually for all 9-12 head music directors</a:t>
            </a:r>
          </a:p>
          <a:p>
            <a:pPr lvl="1"/>
            <a:r>
              <a:rPr lang="en-US" sz="3200" dirty="0"/>
              <a:t>Cover FAQ</a:t>
            </a:r>
          </a:p>
          <a:p>
            <a:pPr lvl="1"/>
            <a:r>
              <a:rPr lang="en-US" sz="3200" dirty="0"/>
              <a:t>Online Festival Manager Program </a:t>
            </a:r>
            <a:endParaRPr lang="en-US" sz="32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3200" dirty="0"/>
              <a:t>KSHSAA Music Manual</a:t>
            </a:r>
          </a:p>
        </p:txBody>
      </p:sp>
    </p:spTree>
    <p:extLst>
      <p:ext uri="{BB962C8B-B14F-4D97-AF65-F5344CB8AC3E}">
        <p14:creationId xmlns:p14="http://schemas.microsoft.com/office/powerpoint/2010/main" val="15095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61FCDD8-56BA-4B32-8E54-785BF45B1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913" y="10114"/>
            <a:ext cx="9111740" cy="68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F699E6-9342-47FE-AF42-E52EC00A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365" y="3371"/>
            <a:ext cx="9130883" cy="68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DD2FA-402A-4697-85EA-E8A4C7D8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16343"/>
            <a:ext cx="3733274" cy="36361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Just BE YOURSELF!!!</a:t>
            </a:r>
            <a:endParaRPr lang="en-US" sz="4800" b="1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3" descr="A group of baseball players stand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7356A5DA-915F-4104-B292-B9F9C604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61" y="885566"/>
            <a:ext cx="6288911" cy="5096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F728E-F63B-46A5-9957-9B258DC39255}"/>
              </a:ext>
            </a:extLst>
          </p:cNvPr>
          <p:cNvSpPr txBox="1"/>
          <p:nvPr/>
        </p:nvSpPr>
        <p:spPr>
          <a:xfrm>
            <a:off x="7714891" y="4695645"/>
            <a:ext cx="425282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​</a:t>
            </a:r>
            <a:br>
              <a:rPr lang="en-US" sz="3200" dirty="0"/>
            </a:br>
            <a:r>
              <a:rPr lang="en-US" sz="3200" b="1" dirty="0">
                <a:solidFill>
                  <a:srgbClr val="FFFFFF"/>
                </a:solidFill>
                <a:latin typeface="Calibri Light"/>
              </a:rPr>
              <a:t>cmanteuffel@kshsaa.org</a:t>
            </a:r>
            <a:r>
              <a:rPr lang="en-US" sz="3200" dirty="0">
                <a:latin typeface="Calibri Light"/>
                <a:cs typeface="Calibri Light"/>
              </a:rPr>
              <a:t>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742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A87E-6330-494A-ABFB-6868020D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65" y="-539970"/>
            <a:ext cx="9905998" cy="1832742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2400"/>
              <a:t>Craig’s Prior Life before the Kansas State High School </a:t>
            </a:r>
            <a:r>
              <a:rPr lang="en-US" sz="2400" dirty="0"/>
              <a:t>activities association (KSHSAA)</a:t>
            </a:r>
            <a:endParaRPr lang="en-US" sz="2400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FA37-6A99-483A-991E-EE5BD480F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05" y="1830217"/>
            <a:ext cx="11436095" cy="40569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/>
              <a:t>      Former Music Teacher of 29 years 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600" dirty="0"/>
              <a:t>10 years Otis-Bison (5-12 Band/6-12 Choir) Enrollment 120 students</a:t>
            </a:r>
            <a:endParaRPr lang="en-US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600" dirty="0"/>
              <a:t>19 years Hays High School (Director of Bands/SPED Music class 9-12 grades) </a:t>
            </a:r>
            <a:r>
              <a:rPr lang="en-US" sz="1600">
                <a:ea typeface="+mn-lt"/>
                <a:cs typeface="+mn-lt"/>
              </a:rPr>
              <a:t>Enrollment 900 students</a:t>
            </a:r>
            <a:endParaRPr lang="en-US" sz="16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>
                <a:ea typeface="+mn-lt"/>
                <a:cs typeface="+mn-lt"/>
              </a:rPr>
              <a:t>Music</a:t>
            </a:r>
            <a:r>
              <a:rPr lang="en-US" sz="20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Education Involvement</a:t>
            </a:r>
            <a:endParaRPr lang="en-US" sz="16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2013-2015       </a:t>
            </a:r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KMEA State Vice (past) President</a:t>
            </a:r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1997-2015       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KMEA Northwest District Site-Coordinator 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2013</a:t>
            </a:r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         Member of the NAfME Nominating Committee for the 2017 </a:t>
            </a:r>
            <a:r>
              <a:rPr lang="en-US" sz="140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NAfME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President-Elect 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2011-13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    KMEA State President</a:t>
            </a: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2009-11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    KMEA State President-Elect</a:t>
            </a:r>
            <a:r>
              <a:rPr lang="en-US" sz="1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2007-09           </a:t>
            </a:r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KMEA Northwest District President </a:t>
            </a:r>
            <a:r>
              <a:rPr lang="en-US" sz="1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1"/>
            <a:r>
              <a:rPr lang="en-US" sz="1400" i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2003-05</a:t>
            </a:r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    KMEA State Band Chairperson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2003-05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          Kansas Bandmasters Association Northwest District Representative </a:t>
            </a:r>
            <a:endParaRPr lang="en-US" sz="14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14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1992-95           </a:t>
            </a:r>
            <a:r>
              <a:rPr lang="en-US" sz="14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KMEA Southwest District Band Chairperson</a:t>
            </a:r>
            <a:endParaRPr lang="en-US" sz="1400" i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endParaRPr lang="en-US" sz="105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90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1094-631C-415A-BE25-D1805B31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91814"/>
            <a:ext cx="9905998" cy="1905000"/>
          </a:xfrm>
        </p:spPr>
        <p:txBody>
          <a:bodyPr>
            <a:normAutofit/>
          </a:bodyPr>
          <a:lstStyle/>
          <a:p>
            <a:r>
              <a:rPr lang="en-US" sz="3600"/>
              <a:t>Craig Joined the KSHSAA in July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00BE-6547-410A-9527-64F535649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48" y="2184551"/>
            <a:ext cx="11009584" cy="3065081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600" dirty="0"/>
              <a:t>Assistant Executive Director of Fine Arts and Spirit</a:t>
            </a: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2600" dirty="0"/>
              <a:t>Music, Debate/Speech/Drama, Cheer and Dance</a:t>
            </a: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600" dirty="0"/>
              <a:t>Sanctioning of Events (Approval of Events)</a:t>
            </a: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600" dirty="0"/>
              <a:t>Sportsmanship</a:t>
            </a: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20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2018            </a:t>
            </a:r>
            <a:r>
              <a:rPr lang="en-US" sz="2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Course Co-writer, “Interscholastic Music Event Management”  NFHSLearn.com </a:t>
            </a:r>
            <a:endParaRPr lang="en-US" sz="2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r>
              <a:rPr lang="en-US" sz="2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2017-19       Co-Presenter NFHS Performing Arts Conference/NFHS Summer Meeting</a:t>
            </a:r>
          </a:p>
          <a:p>
            <a:endParaRPr lang="en-US" sz="2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38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B217-BC45-45A3-B491-74658316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DISCLAIMER: These thoughts and experiences are from the way we do things in Kansas. </a:t>
            </a:r>
            <a:b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3E61-DBBF-47A0-8408-608D34767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0018"/>
            <a:ext cx="9905998" cy="377118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Music Teachers/Directors- We want to learn from you</a:t>
            </a:r>
          </a:p>
          <a:p>
            <a:endParaRPr lang="en-US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SAFE ZONE!!!!</a:t>
            </a:r>
          </a:p>
          <a:p>
            <a:endParaRPr lang="en-US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If there are items, you would like to see your Music association administrator address for the good of music education in your state, please talk to us!</a:t>
            </a:r>
          </a:p>
        </p:txBody>
      </p:sp>
    </p:spTree>
    <p:extLst>
      <p:ext uri="{BB962C8B-B14F-4D97-AF65-F5344CB8AC3E}">
        <p14:creationId xmlns:p14="http://schemas.microsoft.com/office/powerpoint/2010/main" val="23061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F5A4-9489-4A84-B91D-08F3327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57" y="137160"/>
            <a:ext cx="9905998" cy="1905000"/>
          </a:xfrm>
        </p:spPr>
        <p:txBody>
          <a:bodyPr/>
          <a:lstStyle/>
          <a:p>
            <a:r>
              <a:rPr lang="en-US" b="1" dirty="0"/>
              <a:t>As a STATE association Administrator,</a:t>
            </a:r>
            <a:br>
              <a:rPr lang="en-US" b="1" dirty="0"/>
            </a:br>
            <a:r>
              <a:rPr lang="en-US" b="1" dirty="0"/>
              <a:t>things to consider when working </a:t>
            </a:r>
            <a:r>
              <a:rPr lang="en-US" sz="4000" b="1" u="sng" dirty="0"/>
              <a:t>FOR</a:t>
            </a:r>
            <a:r>
              <a:rPr lang="en-US" sz="4000" b="1" dirty="0"/>
              <a:t> </a:t>
            </a:r>
            <a:r>
              <a:rPr lang="en-US" b="1" dirty="0"/>
              <a:t>your  music directors 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7F37-876A-4E68-A3AB-D3AF4205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42160"/>
            <a:ext cx="9905998" cy="4461594"/>
          </a:xfrm>
        </p:spPr>
        <p:txBody>
          <a:bodyPr>
            <a:normAutofit fontScale="85000" lnSpcReduction="20000"/>
          </a:bodyPr>
          <a:lstStyle/>
          <a:p>
            <a:endParaRPr lang="en-US" sz="1800" dirty="0"/>
          </a:p>
          <a:p>
            <a:r>
              <a:rPr lang="en-US" sz="3800" b="1" u="sng" dirty="0"/>
              <a:t>listen</a:t>
            </a:r>
            <a:r>
              <a:rPr lang="en-US" sz="3800" dirty="0"/>
              <a:t> </a:t>
            </a:r>
            <a:r>
              <a:rPr lang="en-US" sz="2800" dirty="0"/>
              <a:t>to what your HS directors are saying and asking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2800" dirty="0"/>
              <a:t>Explain the protocol for changing/adding rules, events, etc.</a:t>
            </a:r>
          </a:p>
          <a:p>
            <a:r>
              <a:rPr lang="en-US" sz="2800" dirty="0"/>
              <a:t>Advisory Groups (KMEA Festivals Committee) </a:t>
            </a:r>
          </a:p>
          <a:p>
            <a:pPr lvl="1"/>
            <a:r>
              <a:rPr lang="en-US" sz="2800" dirty="0"/>
              <a:t>Two meetings per year (October and May)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800" dirty="0"/>
              <a:t>Write articles for your STATE MEA publications (1-2 per year)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800" dirty="0"/>
              <a:t>www.NFHSlearn.com 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2800" dirty="0"/>
              <a:t>Free courses that really will help with music teacher/director training!!! 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2800" dirty="0"/>
              <a:t>They will thank you…well, some will!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732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6480-0656-47F3-B3A1-007D4C3A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738489"/>
          </a:xfrm>
        </p:spPr>
        <p:txBody>
          <a:bodyPr/>
          <a:lstStyle/>
          <a:p>
            <a:r>
              <a:rPr lang="en-US" b="1" dirty="0"/>
              <a:t>BE VISABLE and ACCESSIBLE </a:t>
            </a:r>
            <a:br>
              <a:rPr lang="en-US" b="1" dirty="0"/>
            </a:br>
            <a:r>
              <a:rPr lang="en-US" b="1" dirty="0"/>
              <a:t>Attend In-Service Workshops and Clinics </a:t>
            </a:r>
            <a:endParaRPr lang="en-US" b="1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CA4A-F8B1-4DB6-8F04-7CB59D3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11022"/>
            <a:ext cx="10175325" cy="3793067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Observer</a:t>
            </a:r>
          </a:p>
          <a:p>
            <a:r>
              <a:rPr lang="en-US" sz="3600" dirty="0"/>
              <a:t>Presenter</a:t>
            </a:r>
          </a:p>
          <a:p>
            <a:r>
              <a:rPr lang="en-US" sz="3600" dirty="0"/>
              <a:t>KMEA Board Member (I sit on the KMEA board of directors as the KSHSAA advisor) Non-voting member</a:t>
            </a:r>
            <a:endParaRPr lang="en-US" sz="3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3600" dirty="0"/>
              <a:t>KMEA Executive Council presents to the KSHSAA Executive Board each April. Rule change proposals, PowerPoint with updated KMEA Happenings</a:t>
            </a:r>
          </a:p>
          <a:p>
            <a:r>
              <a:rPr lang="en-US" sz="3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KMEA President (or designee) is a voting member on the KSHSAA Board of Directors</a:t>
            </a: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CA4A-F8B1-4DB6-8F04-7CB59D34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92" y="1310491"/>
            <a:ext cx="9905998" cy="379306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Annual KMEA In-Service Workshop February (6,000-9,000 attendees)</a:t>
            </a:r>
          </a:p>
          <a:p>
            <a:pPr lvl="1"/>
            <a:r>
              <a:rPr lang="en-US" sz="3400" dirty="0"/>
              <a:t>Present 2-5 sessions per year</a:t>
            </a:r>
          </a:p>
          <a:p>
            <a:pPr lvl="1"/>
            <a:r>
              <a:rPr lang="en-US" sz="3400" dirty="0"/>
              <a:t>Speak at the First-Year Music Teachers Breakfast/Lunch</a:t>
            </a:r>
          </a:p>
          <a:p>
            <a:pPr lvl="1"/>
            <a:r>
              <a:rPr lang="en-US" sz="3400" dirty="0"/>
              <a:t>Speak at the Retired Teachers Luncheon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CC0F-6E06-4B45-9738-AB52CD5F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46310"/>
            <a:ext cx="9905998" cy="4700016"/>
          </a:xfrm>
        </p:spPr>
        <p:txBody>
          <a:bodyPr>
            <a:normAutofit/>
          </a:bodyPr>
          <a:lstStyle/>
          <a:p>
            <a:r>
              <a:rPr lang="en-US" sz="2800" dirty="0"/>
              <a:t>KS: April is M &amp; M	  “</a:t>
            </a:r>
            <a:r>
              <a:rPr lang="en-US" sz="3200" b="1" u="sng" dirty="0"/>
              <a:t>Miles and Madness”</a:t>
            </a:r>
          </a:p>
          <a:p>
            <a:r>
              <a:rPr lang="en-US" sz="2800" dirty="0"/>
              <a:t>KS: 17 regionals solos and small ensembles </a:t>
            </a:r>
          </a:p>
          <a:p>
            <a:pPr lvl="1"/>
            <a:r>
              <a:rPr lang="en-US" sz="2400" dirty="0"/>
              <a:t>Two weekends (Attend 6-8 sites)</a:t>
            </a:r>
          </a:p>
          <a:p>
            <a:r>
              <a:rPr lang="en-US" sz="2800" dirty="0"/>
              <a:t>KS: 18 Large Group Festivals </a:t>
            </a:r>
          </a:p>
          <a:p>
            <a:pPr lvl="1"/>
            <a:r>
              <a:rPr lang="en-US" sz="2400" dirty="0"/>
              <a:t>Back to back week days (Attend 6-10 sites)</a:t>
            </a:r>
          </a:p>
          <a:p>
            <a:r>
              <a:rPr lang="en-US" sz="2800" dirty="0"/>
              <a:t>KS: State Solos and Small Ensembles </a:t>
            </a:r>
          </a:p>
          <a:p>
            <a:pPr lvl="1"/>
            <a:r>
              <a:rPr lang="en-US" sz="2400" dirty="0"/>
              <a:t>Six Classifications and sites  (Attend all 6 sites)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11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473D-E051-46A7-9EFB-3B9E7EE3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26" y="63260"/>
            <a:ext cx="9905998" cy="1249680"/>
          </a:xfrm>
        </p:spPr>
        <p:txBody>
          <a:bodyPr>
            <a:normAutofit/>
          </a:bodyPr>
          <a:lstStyle/>
          <a:p>
            <a:r>
              <a:rPr lang="en-US" sz="4000" b="1" dirty="0"/>
              <a:t>AWARDS</a:t>
            </a:r>
            <a:endParaRPr lang="en-US" sz="3600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CC0F-6E06-4B45-9738-AB52CD5F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7777"/>
            <a:ext cx="9905998" cy="377342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NFHS state awards: turn them in on time and present the award at a school assembly or appropriate school event (play, concert, etc.)</a:t>
            </a:r>
          </a:p>
          <a:p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800" dirty="0"/>
              <a:t>KSHSAA Performing Arts School of Excellence Award</a:t>
            </a:r>
          </a:p>
          <a:p>
            <a:pPr lvl="1"/>
            <a:r>
              <a:rPr lang="en-US" sz="2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Make it a BIG DEAL!</a:t>
            </a:r>
            <a:endParaRPr lang="en-US" sz="2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sz="26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NFHS Model is now a KSHSAA Annual Award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dirty="0"/>
              <a:t>KSHSAA/NFHS Hall of Fame (recognize deserving teachers)</a:t>
            </a:r>
            <a:endParaRPr lang="en-US" sz="2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F4DF7540A984FB69F316346B409C5" ma:contentTypeVersion="13" ma:contentTypeDescription="Create a new document." ma:contentTypeScope="" ma:versionID="a2adcb6fc02ae21e2ea8c06616e8c801">
  <xsd:schema xmlns:xsd="http://www.w3.org/2001/XMLSchema" xmlns:xs="http://www.w3.org/2001/XMLSchema" xmlns:p="http://schemas.microsoft.com/office/2006/metadata/properties" xmlns:ns3="130e0864-2403-490f-bcbf-d19299003739" xmlns:ns4="ee96ef98-143c-4f6b-84b5-8b2f1e572245" targetNamespace="http://schemas.microsoft.com/office/2006/metadata/properties" ma:root="true" ma:fieldsID="976139fc8073c40fde6d26dfa9a181ea" ns3:_="" ns4:_="">
    <xsd:import namespace="130e0864-2403-490f-bcbf-d19299003739"/>
    <xsd:import namespace="ee96ef98-143c-4f6b-84b5-8b2f1e5722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e0864-2403-490f-bcbf-d192990037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6ef98-143c-4f6b-84b5-8b2f1e572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106AF8-9DEB-4A1B-89FE-2004DCAE1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0e0864-2403-490f-bcbf-d19299003739"/>
    <ds:schemaRef ds:uri="ee96ef98-143c-4f6b-84b5-8b2f1e572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E18281-8D67-4499-94EC-F42853EEC9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99341-9E4B-4D67-B40A-4EC650E55C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71</TotalTime>
  <Words>359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Mesh</vt:lpstr>
      <vt:lpstr>2019 NFHS Performing Arts Converence Chicago, IL   "Changing the Directors' Perception: How Can the State Association Appear More Helpful?"</vt:lpstr>
      <vt:lpstr> Craig’s Prior Life before the Kansas State High School activities association (KSHSAA)</vt:lpstr>
      <vt:lpstr>Craig Joined the KSHSAA in July 2015</vt:lpstr>
      <vt:lpstr>DISCLAIMER: These thoughts and experiences are from the way we do things in Kansas.   </vt:lpstr>
      <vt:lpstr>As a STATE association Administrator, things to consider when working FOR your  music directors </vt:lpstr>
      <vt:lpstr>BE VISABLE and ACCESSIBLE  Attend In-Service Workshops and Clinics </vt:lpstr>
      <vt:lpstr>PowerPoint Presentation</vt:lpstr>
      <vt:lpstr>PowerPoint Presentation</vt:lpstr>
      <vt:lpstr>AWARDS</vt:lpstr>
      <vt:lpstr>Know your rules book/Manual/Hand Book</vt:lpstr>
      <vt:lpstr>KSHSAA ANNUAL Music Online Rules meeting</vt:lpstr>
      <vt:lpstr>PowerPoint Presentation</vt:lpstr>
      <vt:lpstr>PowerPoint Presentation</vt:lpstr>
      <vt:lpstr>Just BE YOURSELF!!!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Directors' Perception: How Can the State Association Appear More Helpful.</dc:title>
  <dc:creator>Craig Manteuffel</dc:creator>
  <cp:lastModifiedBy>James Weaver</cp:lastModifiedBy>
  <cp:revision>724</cp:revision>
  <dcterms:created xsi:type="dcterms:W3CDTF">2019-07-26T18:00:54Z</dcterms:created>
  <dcterms:modified xsi:type="dcterms:W3CDTF">2019-09-23T17:14:00Z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0x0101002FDF4DF7540A984FB69F316346B409C5</vt:lpwstr>
  </property>
</Properties>
</file>